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9"/>
  </p:notesMasterIdLst>
  <p:sldIdLst>
    <p:sldId id="258" r:id="rId2"/>
    <p:sldId id="549" r:id="rId3"/>
    <p:sldId id="551" r:id="rId4"/>
    <p:sldId id="552" r:id="rId5"/>
    <p:sldId id="553" r:id="rId6"/>
    <p:sldId id="554" r:id="rId7"/>
    <p:sldId id="557" r:id="rId8"/>
    <p:sldId id="559" r:id="rId9"/>
    <p:sldId id="561" r:id="rId10"/>
    <p:sldId id="562" r:id="rId11"/>
    <p:sldId id="556" r:id="rId12"/>
    <p:sldId id="563" r:id="rId13"/>
    <p:sldId id="558" r:id="rId14"/>
    <p:sldId id="565" r:id="rId15"/>
    <p:sldId id="566" r:id="rId16"/>
    <p:sldId id="567" r:id="rId17"/>
    <p:sldId id="568" r:id="rId18"/>
    <p:sldId id="570" r:id="rId19"/>
    <p:sldId id="572" r:id="rId20"/>
    <p:sldId id="573" r:id="rId21"/>
    <p:sldId id="574" r:id="rId22"/>
    <p:sldId id="575" r:id="rId23"/>
    <p:sldId id="577" r:id="rId24"/>
    <p:sldId id="578" r:id="rId25"/>
    <p:sldId id="579" r:id="rId26"/>
    <p:sldId id="580" r:id="rId27"/>
    <p:sldId id="581" r:id="rId28"/>
  </p:sldIdLst>
  <p:sldSz cx="12192000" cy="6858000"/>
  <p:notesSz cx="6858000" cy="9144000"/>
  <p:embeddedFontLst>
    <p:embeddedFont>
      <p:font typeface="Android Euclid" panose="020B0804000000000000" pitchFamily="34" charset="0"/>
      <p:bold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alibri Light" panose="020F0302020204030204" pitchFamily="34" charset="0"/>
      <p:regular r:id="rId35"/>
      <p:italic r:id="rId36"/>
    </p:embeddedFont>
    <p:embeddedFont>
      <p:font typeface="Consolas" panose="020B0609020204030204" pitchFamily="49" charset="0"/>
      <p:regular r:id="rId37"/>
      <p:bold r:id="rId38"/>
      <p:italic r:id="rId39"/>
      <p:boldItalic r:id="rId40"/>
    </p:embeddedFont>
    <p:embeddedFont>
      <p:font typeface="Noto Sans TC" panose="020B0500000000000000" pitchFamily="34" charset="-120"/>
      <p:regular r:id="rId41"/>
      <p:bold r:id="rId42"/>
    </p:embeddedFont>
    <p:embeddedFont>
      <p:font typeface="Noto Serif" panose="02020600060500020200" pitchFamily="18" charset="0"/>
      <p:regular r:id="rId43"/>
      <p:bold r:id="rId44"/>
      <p:italic r:id="rId45"/>
      <p:boldItalic r:id="rId46"/>
    </p:embeddedFont>
    <p:embeddedFont>
      <p:font typeface="Noto Serif TC" panose="02020400000000000000" pitchFamily="18" charset="-120"/>
      <p:regular r:id="rId47"/>
      <p:bold r:id="rId48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307BB7AE-EEB8-4E38-9321-C6849C7F602F}">
          <p14:sldIdLst>
            <p14:sldId id="258"/>
          </p14:sldIdLst>
        </p14:section>
        <p14:section name="為什麼要用陣列" id="{473BD7B5-240D-4038-8ADC-66201B205C33}">
          <p14:sldIdLst>
            <p14:sldId id="549"/>
            <p14:sldId id="551"/>
            <p14:sldId id="552"/>
            <p14:sldId id="553"/>
            <p14:sldId id="554"/>
          </p14:sldIdLst>
        </p14:section>
        <p14:section name="陣列介紹" id="{45899876-36CC-4445-81AE-C8F3ED7C80C3}">
          <p14:sldIdLst>
            <p14:sldId id="557"/>
            <p14:sldId id="559"/>
            <p14:sldId id="561"/>
            <p14:sldId id="562"/>
            <p14:sldId id="556"/>
            <p14:sldId id="563"/>
            <p14:sldId id="558"/>
            <p14:sldId id="565"/>
            <p14:sldId id="566"/>
            <p14:sldId id="567"/>
            <p14:sldId id="568"/>
            <p14:sldId id="570"/>
            <p14:sldId id="572"/>
            <p14:sldId id="573"/>
            <p14:sldId id="574"/>
            <p14:sldId id="575"/>
            <p14:sldId id="577"/>
            <p14:sldId id="578"/>
            <p14:sldId id="579"/>
            <p14:sldId id="580"/>
            <p14:sldId id="58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A1"/>
    <a:srgbClr val="E0A000"/>
    <a:srgbClr val="F000F0"/>
    <a:srgbClr val="FF0000"/>
    <a:srgbClr val="4472C4"/>
    <a:srgbClr val="00A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73E7DE-E67A-4328-A4C8-844F7E532F5F}" v="963" dt="2022-11-10T20:12:44.42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1614" y="6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8052"/>
    </p:cViewPr>
  </p:sorterViewPr>
  <p:notesViewPr>
    <p:cSldViewPr snapToGrid="0">
      <p:cViewPr varScale="1">
        <p:scale>
          <a:sx n="121" d="100"/>
          <a:sy n="121" d="100"/>
        </p:scale>
        <p:origin x="416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用 共" userId="674416862f0b68f3" providerId="LiveId" clId="{9F164BA5-2C6E-4E0E-B8CB-B8589EA3CDA2}"/>
    <pc:docChg chg="undo redo custSel addSld delSld modSld sldOrd modMainMaster addSection delSection modSection">
      <pc:chgData name="用 共" userId="674416862f0b68f3" providerId="LiveId" clId="{9F164BA5-2C6E-4E0E-B8CB-B8589EA3CDA2}" dt="2022-10-27T20:05:47.169" v="5429"/>
      <pc:docMkLst>
        <pc:docMk/>
      </pc:docMkLst>
      <pc:sldChg chg="modSp mod modTransition">
        <pc:chgData name="用 共" userId="674416862f0b68f3" providerId="LiveId" clId="{9F164BA5-2C6E-4E0E-B8CB-B8589EA3CDA2}" dt="2022-10-27T15:12:15.184" v="2103"/>
        <pc:sldMkLst>
          <pc:docMk/>
          <pc:sldMk cId="1497024218" sldId="258"/>
        </pc:sldMkLst>
        <pc:spChg chg="mod">
          <ac:chgData name="用 共" userId="674416862f0b68f3" providerId="LiveId" clId="{9F164BA5-2C6E-4E0E-B8CB-B8589EA3CDA2}" dt="2022-10-26T17:36:19.566" v="10" actId="20577"/>
          <ac:spMkLst>
            <pc:docMk/>
            <pc:sldMk cId="1497024218" sldId="258"/>
            <ac:spMk id="2" creationId="{240B0C23-AB70-B2E6-7305-505D7412B475}"/>
          </ac:spMkLst>
        </pc:spChg>
        <pc:spChg chg="mod">
          <ac:chgData name="用 共" userId="674416862f0b68f3" providerId="LiveId" clId="{9F164BA5-2C6E-4E0E-B8CB-B8589EA3CDA2}" dt="2022-10-26T17:33:45.609" v="1" actId="20577"/>
          <ac:spMkLst>
            <pc:docMk/>
            <pc:sldMk cId="1497024218" sldId="258"/>
            <ac:spMk id="3" creationId="{6911C8D1-7028-173D-F95F-DEE8B03091AD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4006506085" sldId="303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683734289" sldId="304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36669119" sldId="305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568362812" sldId="306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1860024052" sldId="307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3593237785" sldId="308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2526249256" sldId="309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666663750" sldId="310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729854571" sldId="311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596750637" sldId="312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029314394" sldId="313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816203643" sldId="314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204859216" sldId="315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062362938" sldId="316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399343228" sldId="317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99134283" sldId="318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78528463" sldId="319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221757528" sldId="320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4176844177" sldId="321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636874814" sldId="322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737795032" sldId="323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481322196" sldId="337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358245112" sldId="338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74891711" sldId="339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1751009953" sldId="340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767130301" sldId="341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520324681" sldId="342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7293056" sldId="343"/>
        </pc:sldMkLst>
      </pc:sldChg>
      <pc:sldChg chg="addSp delSp modSp add mod modTransition modAnim">
        <pc:chgData name="用 共" userId="674416862f0b68f3" providerId="LiveId" clId="{9F164BA5-2C6E-4E0E-B8CB-B8589EA3CDA2}" dt="2022-10-27T15:12:15.184" v="2103"/>
        <pc:sldMkLst>
          <pc:docMk/>
          <pc:sldMk cId="1190639835" sldId="343"/>
        </pc:sldMkLst>
        <pc:spChg chg="mod">
          <ac:chgData name="用 共" userId="674416862f0b68f3" providerId="LiveId" clId="{9F164BA5-2C6E-4E0E-B8CB-B8589EA3CDA2}" dt="2022-10-26T18:02:20.386" v="374" actId="20577"/>
          <ac:spMkLst>
            <pc:docMk/>
            <pc:sldMk cId="1190639835" sldId="343"/>
            <ac:spMk id="2" creationId="{7CABDABE-72FF-D298-A336-6701400B2F20}"/>
          </ac:spMkLst>
        </pc:spChg>
        <pc:spChg chg="mod">
          <ac:chgData name="用 共" userId="674416862f0b68f3" providerId="LiveId" clId="{9F164BA5-2C6E-4E0E-B8CB-B8589EA3CDA2}" dt="2022-10-26T18:02:27.027" v="377" actId="14100"/>
          <ac:spMkLst>
            <pc:docMk/>
            <pc:sldMk cId="1190639835" sldId="343"/>
            <ac:spMk id="3" creationId="{3F201C6E-B65F-A6E6-5D5C-C5EAB806CA9A}"/>
          </ac:spMkLst>
        </pc:spChg>
        <pc:spChg chg="add del mod">
          <ac:chgData name="用 共" userId="674416862f0b68f3" providerId="LiveId" clId="{9F164BA5-2C6E-4E0E-B8CB-B8589EA3CDA2}" dt="2022-10-26T17:49:43.228" v="83" actId="21"/>
          <ac:spMkLst>
            <pc:docMk/>
            <pc:sldMk cId="1190639835" sldId="343"/>
            <ac:spMk id="4" creationId="{6BF8DA59-0E36-6E9C-75EF-01A111492170}"/>
          </ac:spMkLst>
        </pc:spChg>
        <pc:spChg chg="add mod">
          <ac:chgData name="用 共" userId="674416862f0b68f3" providerId="LiveId" clId="{9F164BA5-2C6E-4E0E-B8CB-B8589EA3CDA2}" dt="2022-10-26T17:49:58.476" v="90" actId="14100"/>
          <ac:spMkLst>
            <pc:docMk/>
            <pc:sldMk cId="1190639835" sldId="343"/>
            <ac:spMk id="5" creationId="{10D0DE06-9F45-0A3A-FAEC-48F3DCC40A46}"/>
          </ac:spMkLst>
        </pc:spChg>
        <pc:spChg chg="del">
          <ac:chgData name="用 共" userId="674416862f0b68f3" providerId="LiveId" clId="{9F164BA5-2C6E-4E0E-B8CB-B8589EA3CDA2}" dt="2022-10-26T17:49:50.451" v="87" actId="478"/>
          <ac:spMkLst>
            <pc:docMk/>
            <pc:sldMk cId="1190639835" sldId="343"/>
            <ac:spMk id="6" creationId="{4F08F07F-7DB7-4FB9-C1CD-887119385EAE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8" creationId="{F33E019B-0A1B-F901-CF00-216B74C6AB97}"/>
          </ac:spMkLst>
        </pc:spChg>
        <pc:spChg chg="mod">
          <ac:chgData name="用 共" userId="674416862f0b68f3" providerId="LiveId" clId="{9F164BA5-2C6E-4E0E-B8CB-B8589EA3CDA2}" dt="2022-10-26T17:49:31.933" v="78" actId="403"/>
          <ac:spMkLst>
            <pc:docMk/>
            <pc:sldMk cId="1190639835" sldId="343"/>
            <ac:spMk id="9" creationId="{C6401F2D-3CB5-3E47-36F8-661D4672A0FE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21" creationId="{AC30B27A-97E2-ED41-5C14-E90249111473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22" creationId="{3484DAA8-9E6C-7151-9CC4-173C1329617C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23" creationId="{1F94119C-8047-013A-A000-DFE9AC548ABD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24" creationId="{D18E368E-C1E4-3C71-8584-B989FA66FE1E}"/>
          </ac:spMkLst>
        </pc:spChg>
        <pc:cxnChg chg="del">
          <ac:chgData name="用 共" userId="674416862f0b68f3" providerId="LiveId" clId="{9F164BA5-2C6E-4E0E-B8CB-B8589EA3CDA2}" dt="2022-10-26T17:49:50.451" v="87" actId="478"/>
          <ac:cxnSpMkLst>
            <pc:docMk/>
            <pc:sldMk cId="1190639835" sldId="343"/>
            <ac:cxnSpMk id="7" creationId="{3228ED04-B02C-9553-547F-E6AEA9951D95}"/>
          </ac:cxnSpMkLst>
        </pc:cxnChg>
        <pc:cxnChg chg="del">
          <ac:chgData name="用 共" userId="674416862f0b68f3" providerId="LiveId" clId="{9F164BA5-2C6E-4E0E-B8CB-B8589EA3CDA2}" dt="2022-10-26T17:49:50.451" v="87" actId="478"/>
          <ac:cxnSpMkLst>
            <pc:docMk/>
            <pc:sldMk cId="1190639835" sldId="343"/>
            <ac:cxnSpMk id="10" creationId="{959E044E-4EFC-C557-034E-D1F193E3222E}"/>
          </ac:cxnSpMkLst>
        </pc:cxnChg>
        <pc:cxnChg chg="del">
          <ac:chgData name="用 共" userId="674416862f0b68f3" providerId="LiveId" clId="{9F164BA5-2C6E-4E0E-B8CB-B8589EA3CDA2}" dt="2022-10-26T17:49:47.938" v="86" actId="478"/>
          <ac:cxnSpMkLst>
            <pc:docMk/>
            <pc:sldMk cId="1190639835" sldId="343"/>
            <ac:cxnSpMk id="12" creationId="{3CB05DDB-20C3-0355-D5B2-4573A1628B14}"/>
          </ac:cxnSpMkLst>
        </pc:cxnChg>
        <pc:cxnChg chg="del">
          <ac:chgData name="用 共" userId="674416862f0b68f3" providerId="LiveId" clId="{9F164BA5-2C6E-4E0E-B8CB-B8589EA3CDA2}" dt="2022-10-26T17:49:47.938" v="86" actId="478"/>
          <ac:cxnSpMkLst>
            <pc:docMk/>
            <pc:sldMk cId="1190639835" sldId="343"/>
            <ac:cxnSpMk id="13" creationId="{579FD8B4-E7FB-FFC8-BD6E-CAB2EBBAE7F9}"/>
          </ac:cxnSpMkLst>
        </pc:cxnChg>
        <pc:cxnChg chg="del">
          <ac:chgData name="用 共" userId="674416862f0b68f3" providerId="LiveId" clId="{9F164BA5-2C6E-4E0E-B8CB-B8589EA3CDA2}" dt="2022-10-26T17:49:47.938" v="86" actId="478"/>
          <ac:cxnSpMkLst>
            <pc:docMk/>
            <pc:sldMk cId="1190639835" sldId="343"/>
            <ac:cxnSpMk id="17" creationId="{C61E3F44-1E19-F556-0C60-2B8397B5EA16}"/>
          </ac:cxnSpMkLst>
        </pc:cxn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68806114" sldId="344"/>
        </pc:sldMkLst>
      </pc:sldChg>
      <pc:sldChg chg="addSp delSp modSp add mod modTransition">
        <pc:chgData name="用 共" userId="674416862f0b68f3" providerId="LiveId" clId="{9F164BA5-2C6E-4E0E-B8CB-B8589EA3CDA2}" dt="2022-10-27T15:12:15.184" v="2103"/>
        <pc:sldMkLst>
          <pc:docMk/>
          <pc:sldMk cId="2417451346" sldId="344"/>
        </pc:sldMkLst>
        <pc:spChg chg="mod">
          <ac:chgData name="用 共" userId="674416862f0b68f3" providerId="LiveId" clId="{9F164BA5-2C6E-4E0E-B8CB-B8589EA3CDA2}" dt="2022-10-26T18:02:42.974" v="381"/>
          <ac:spMkLst>
            <pc:docMk/>
            <pc:sldMk cId="2417451346" sldId="344"/>
            <ac:spMk id="2" creationId="{7CABDABE-72FF-D298-A336-6701400B2F20}"/>
          </ac:spMkLst>
        </pc:spChg>
        <pc:spChg chg="del">
          <ac:chgData name="用 共" userId="674416862f0b68f3" providerId="LiveId" clId="{9F164BA5-2C6E-4E0E-B8CB-B8589EA3CDA2}" dt="2022-10-26T17:53:15.370" v="170" actId="478"/>
          <ac:spMkLst>
            <pc:docMk/>
            <pc:sldMk cId="2417451346" sldId="344"/>
            <ac:spMk id="3" creationId="{3F201C6E-B65F-A6E6-5D5C-C5EAB806CA9A}"/>
          </ac:spMkLst>
        </pc:spChg>
        <pc:spChg chg="add del mod ord">
          <ac:chgData name="用 共" userId="674416862f0b68f3" providerId="LiveId" clId="{9F164BA5-2C6E-4E0E-B8CB-B8589EA3CDA2}" dt="2022-10-26T18:02:35.093" v="378" actId="478"/>
          <ac:spMkLst>
            <pc:docMk/>
            <pc:sldMk cId="2417451346" sldId="344"/>
            <ac:spMk id="7" creationId="{DB125716-FBDF-76D7-D522-FCD5D6EFE2DF}"/>
          </ac:spMkLst>
        </pc:spChg>
        <pc:spChg chg="add mod ord">
          <ac:chgData name="用 共" userId="674416862f0b68f3" providerId="LiveId" clId="{9F164BA5-2C6E-4E0E-B8CB-B8589EA3CDA2}" dt="2022-10-26T18:02:37.993" v="380" actId="167"/>
          <ac:spMkLst>
            <pc:docMk/>
            <pc:sldMk cId="2417451346" sldId="344"/>
            <ac:spMk id="8" creationId="{AF0F7351-D39C-0901-A233-9B52D0EB5293}"/>
          </ac:spMkLst>
        </pc:spChg>
        <pc:picChg chg="add mod">
          <ac:chgData name="用 共" userId="674416862f0b68f3" providerId="LiveId" clId="{9F164BA5-2C6E-4E0E-B8CB-B8589EA3CDA2}" dt="2022-10-26T17:52:17.052" v="99" actId="1076"/>
          <ac:picMkLst>
            <pc:docMk/>
            <pc:sldMk cId="2417451346" sldId="344"/>
            <ac:picMk id="6" creationId="{DBD92FA5-F76A-9321-EDB2-28867754D92E}"/>
          </ac:picMkLst>
        </pc:picChg>
      </pc:sldChg>
      <pc:sldChg chg="addSp delSp modSp add mod ord modTransition delAnim modAnim">
        <pc:chgData name="用 共" userId="674416862f0b68f3" providerId="LiveId" clId="{9F164BA5-2C6E-4E0E-B8CB-B8589EA3CDA2}" dt="2022-10-27T15:12:15.184" v="2103"/>
        <pc:sldMkLst>
          <pc:docMk/>
          <pc:sldMk cId="1451560595" sldId="345"/>
        </pc:sldMkLst>
        <pc:spChg chg="mod">
          <ac:chgData name="用 共" userId="674416862f0b68f3" providerId="LiveId" clId="{9F164BA5-2C6E-4E0E-B8CB-B8589EA3CDA2}" dt="2022-10-26T17:53:37.907" v="193" actId="20577"/>
          <ac:spMkLst>
            <pc:docMk/>
            <pc:sldMk cId="1451560595" sldId="345"/>
            <ac:spMk id="2" creationId="{7CABDABE-72FF-D298-A336-6701400B2F20}"/>
          </ac:spMkLst>
        </pc:spChg>
        <pc:spChg chg="mod">
          <ac:chgData name="用 共" userId="674416862f0b68f3" providerId="LiveId" clId="{9F164BA5-2C6E-4E0E-B8CB-B8589EA3CDA2}" dt="2022-10-26T17:53:44.454" v="196" actId="14100"/>
          <ac:spMkLst>
            <pc:docMk/>
            <pc:sldMk cId="1451560595" sldId="345"/>
            <ac:spMk id="3" creationId="{3F201C6E-B65F-A6E6-5D5C-C5EAB806CA9A}"/>
          </ac:spMkLst>
        </pc:spChg>
        <pc:spChg chg="add del mod">
          <ac:chgData name="用 共" userId="674416862f0b68f3" providerId="LiveId" clId="{9F164BA5-2C6E-4E0E-B8CB-B8589EA3CDA2}" dt="2022-10-26T17:56:37.113" v="263" actId="21"/>
          <ac:spMkLst>
            <pc:docMk/>
            <pc:sldMk cId="1451560595" sldId="345"/>
            <ac:spMk id="4" creationId="{851391E8-EC2F-DF29-4D59-53742BE32AD0}"/>
          </ac:spMkLst>
        </pc:spChg>
        <pc:spChg chg="mod">
          <ac:chgData name="用 共" userId="674416862f0b68f3" providerId="LiveId" clId="{9F164BA5-2C6E-4E0E-B8CB-B8589EA3CDA2}" dt="2022-10-26T18:03:48.085" v="383" actId="404"/>
          <ac:spMkLst>
            <pc:docMk/>
            <pc:sldMk cId="1451560595" sldId="345"/>
            <ac:spMk id="5" creationId="{10D0DE06-9F45-0A3A-FAEC-48F3DCC40A46}"/>
          </ac:spMkLst>
        </pc:spChg>
        <pc:spChg chg="add del mod">
          <ac:chgData name="用 共" userId="674416862f0b68f3" providerId="LiveId" clId="{9F164BA5-2C6E-4E0E-B8CB-B8589EA3CDA2}" dt="2022-10-26T18:05:00.805" v="416" actId="478"/>
          <ac:spMkLst>
            <pc:docMk/>
            <pc:sldMk cId="1451560595" sldId="345"/>
            <ac:spMk id="6" creationId="{D30AEE48-238B-5736-676B-AC10DDBE0CFF}"/>
          </ac:spMkLst>
        </pc:spChg>
        <pc:spChg chg="add del mod">
          <ac:chgData name="用 共" userId="674416862f0b68f3" providerId="LiveId" clId="{9F164BA5-2C6E-4E0E-B8CB-B8589EA3CDA2}" dt="2022-10-26T18:04:59.387" v="415" actId="478"/>
          <ac:spMkLst>
            <pc:docMk/>
            <pc:sldMk cId="1451560595" sldId="345"/>
            <ac:spMk id="7" creationId="{CE3A3A48-DDEA-2474-716E-B856FE2DC9B5}"/>
          </ac:spMkLst>
        </pc:spChg>
        <pc:spChg chg="add mod">
          <ac:chgData name="用 共" userId="674416862f0b68f3" providerId="LiveId" clId="{9F164BA5-2C6E-4E0E-B8CB-B8589EA3CDA2}" dt="2022-10-26T18:04:52.822" v="413" actId="1076"/>
          <ac:spMkLst>
            <pc:docMk/>
            <pc:sldMk cId="1451560595" sldId="345"/>
            <ac:spMk id="8" creationId="{79996FA8-5F32-7535-54D1-CD88B4D85B97}"/>
          </ac:spMkLst>
        </pc:spChg>
        <pc:spChg chg="mod">
          <ac:chgData name="用 共" userId="674416862f0b68f3" providerId="LiveId" clId="{9F164BA5-2C6E-4E0E-B8CB-B8589EA3CDA2}" dt="2022-10-26T17:55:05.226" v="202" actId="21"/>
          <ac:spMkLst>
            <pc:docMk/>
            <pc:sldMk cId="1451560595" sldId="345"/>
            <ac:spMk id="9" creationId="{C6401F2D-3CB5-3E47-36F8-661D4672A0FE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4252787563" sldId="345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520833650" sldId="346"/>
        </pc:sldMkLst>
      </pc:sldChg>
      <pc:sldChg chg="addSp delSp modSp add del">
        <pc:chgData name="用 共" userId="674416862f0b68f3" providerId="LiveId" clId="{9F164BA5-2C6E-4E0E-B8CB-B8589EA3CDA2}" dt="2022-10-26T18:06:51.821" v="423" actId="47"/>
        <pc:sldMkLst>
          <pc:docMk/>
          <pc:sldMk cId="1995360416" sldId="346"/>
        </pc:sldMkLst>
        <pc:spChg chg="add del mod">
          <ac:chgData name="用 共" userId="674416862f0b68f3" providerId="LiveId" clId="{9F164BA5-2C6E-4E0E-B8CB-B8589EA3CDA2}" dt="2022-10-26T17:56:48.699" v="268"/>
          <ac:spMkLst>
            <pc:docMk/>
            <pc:sldMk cId="1995360416" sldId="346"/>
            <ac:spMk id="4" creationId="{D35DD0D0-D785-D74A-833A-049CB61F3C1B}"/>
          </ac:spMkLst>
        </pc:spChg>
        <pc:spChg chg="add mod">
          <ac:chgData name="用 共" userId="674416862f0b68f3" providerId="LiveId" clId="{9F164BA5-2C6E-4E0E-B8CB-B8589EA3CDA2}" dt="2022-10-26T17:56:47.621" v="267" actId="571"/>
          <ac:spMkLst>
            <pc:docMk/>
            <pc:sldMk cId="1995360416" sldId="346"/>
            <ac:spMk id="6" creationId="{CC8B9D09-6909-3A7A-A561-12D1363EFB75}"/>
          </ac:spMkLst>
        </pc:spChg>
      </pc:sldChg>
      <pc:sldChg chg="delSp modSp add mod modTransition delAnim modAnim">
        <pc:chgData name="用 共" userId="674416862f0b68f3" providerId="LiveId" clId="{9F164BA5-2C6E-4E0E-B8CB-B8589EA3CDA2}" dt="2022-10-27T15:12:15.184" v="2103"/>
        <pc:sldMkLst>
          <pc:docMk/>
          <pc:sldMk cId="1011143590" sldId="347"/>
        </pc:sldMkLst>
        <pc:spChg chg="mod">
          <ac:chgData name="用 共" userId="674416862f0b68f3" providerId="LiveId" clId="{9F164BA5-2C6E-4E0E-B8CB-B8589EA3CDA2}" dt="2022-10-26T19:15:37.362" v="1640" actId="1076"/>
          <ac:spMkLst>
            <pc:docMk/>
            <pc:sldMk cId="1011143590" sldId="347"/>
            <ac:spMk id="7" creationId="{CE3A3A48-DDEA-2474-716E-B856FE2DC9B5}"/>
          </ac:spMkLst>
        </pc:spChg>
        <pc:spChg chg="del">
          <ac:chgData name="用 共" userId="674416862f0b68f3" providerId="LiveId" clId="{9F164BA5-2C6E-4E0E-B8CB-B8589EA3CDA2}" dt="2022-10-26T18:05:17.717" v="418" actId="478"/>
          <ac:spMkLst>
            <pc:docMk/>
            <pc:sldMk cId="1011143590" sldId="347"/>
            <ac:spMk id="8" creationId="{79996FA8-5F32-7535-54D1-CD88B4D85B97}"/>
          </ac:spMkLst>
        </pc:spChg>
      </pc:sldChg>
      <pc:sldChg chg="addSp delSp modSp add del mod ord">
        <pc:chgData name="用 共" userId="674416862f0b68f3" providerId="LiveId" clId="{9F164BA5-2C6E-4E0E-B8CB-B8589EA3CDA2}" dt="2022-10-26T18:00:01.840" v="332" actId="47"/>
        <pc:sldMkLst>
          <pc:docMk/>
          <pc:sldMk cId="1708941014" sldId="347"/>
        </pc:sldMkLst>
        <pc:spChg chg="mod">
          <ac:chgData name="用 共" userId="674416862f0b68f3" providerId="LiveId" clId="{9F164BA5-2C6E-4E0E-B8CB-B8589EA3CDA2}" dt="2022-10-26T17:58:46.151" v="316" actId="20577"/>
          <ac:spMkLst>
            <pc:docMk/>
            <pc:sldMk cId="1708941014" sldId="347"/>
            <ac:spMk id="2" creationId="{240B0C23-AB70-B2E6-7305-505D7412B475}"/>
          </ac:spMkLst>
        </pc:spChg>
        <pc:spChg chg="add mod ord">
          <ac:chgData name="用 共" userId="674416862f0b68f3" providerId="LiveId" clId="{9F164BA5-2C6E-4E0E-B8CB-B8589EA3CDA2}" dt="2022-10-26T17:59:49.974" v="331" actId="1076"/>
          <ac:spMkLst>
            <pc:docMk/>
            <pc:sldMk cId="1708941014" sldId="347"/>
            <ac:spMk id="4" creationId="{5A3F04E6-B213-1556-92B6-F43459D6B30E}"/>
          </ac:spMkLst>
        </pc:spChg>
        <pc:spChg chg="mod">
          <ac:chgData name="用 共" userId="674416862f0b68f3" providerId="LiveId" clId="{9F164BA5-2C6E-4E0E-B8CB-B8589EA3CDA2}" dt="2022-10-26T17:59:24.347" v="325" actId="1076"/>
          <ac:spMkLst>
            <pc:docMk/>
            <pc:sldMk cId="1708941014" sldId="347"/>
            <ac:spMk id="6" creationId="{2494F863-AACA-B228-6F91-C8FA66F6FB06}"/>
          </ac:spMkLst>
        </pc:spChg>
        <pc:picChg chg="add del mod">
          <ac:chgData name="用 共" userId="674416862f0b68f3" providerId="LiveId" clId="{9F164BA5-2C6E-4E0E-B8CB-B8589EA3CDA2}" dt="2022-10-26T17:59:31.898" v="327" actId="478"/>
          <ac:picMkLst>
            <pc:docMk/>
            <pc:sldMk cId="1708941014" sldId="347"/>
            <ac:picMk id="5" creationId="{89D67E32-1D38-A43A-4714-61DBA13A498C}"/>
          </ac:picMkLst>
        </pc:picChg>
        <pc:picChg chg="del">
          <ac:chgData name="用 共" userId="674416862f0b68f3" providerId="LiveId" clId="{9F164BA5-2C6E-4E0E-B8CB-B8589EA3CDA2}" dt="2022-10-26T17:58:53.581" v="318" actId="478"/>
          <ac:picMkLst>
            <pc:docMk/>
            <pc:sldMk cId="1708941014" sldId="347"/>
            <ac:picMk id="7" creationId="{71B3BDBD-DBCD-E6A0-9454-B793CEF94A98}"/>
          </ac:picMkLst>
        </pc:picChg>
        <pc:picChg chg="mod">
          <ac:chgData name="用 共" userId="674416862f0b68f3" providerId="LiveId" clId="{9F164BA5-2C6E-4E0E-B8CB-B8589EA3CDA2}" dt="2022-10-26T17:59:24.347" v="325" actId="1076"/>
          <ac:picMkLst>
            <pc:docMk/>
            <pc:sldMk cId="1708941014" sldId="347"/>
            <ac:picMk id="11" creationId="{F81D718E-D5F1-4344-9FF3-F426B650A38B}"/>
          </ac:picMkLst>
        </pc:picChg>
        <pc:picChg chg="del">
          <ac:chgData name="用 共" userId="674416862f0b68f3" providerId="LiveId" clId="{9F164BA5-2C6E-4E0E-B8CB-B8589EA3CDA2}" dt="2022-10-26T17:58:52.390" v="317" actId="478"/>
          <ac:picMkLst>
            <pc:docMk/>
            <pc:sldMk cId="1708941014" sldId="347"/>
            <ac:picMk id="2052" creationId="{3BEE9FC7-0FE7-7E0F-5FDF-89F0005505A4}"/>
          </ac:picMkLst>
        </pc:pic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014193189" sldId="347"/>
        </pc:sldMkLst>
      </pc:sldChg>
      <pc:sldChg chg="delSp modSp add del mod ord delAnim modAnim">
        <pc:chgData name="用 共" userId="674416862f0b68f3" providerId="LiveId" clId="{9F164BA5-2C6E-4E0E-B8CB-B8589EA3CDA2}" dt="2022-10-26T18:10:19.674" v="483" actId="47"/>
        <pc:sldMkLst>
          <pc:docMk/>
          <pc:sldMk cId="3832098635" sldId="348"/>
        </pc:sldMkLst>
        <pc:spChg chg="mod">
          <ac:chgData name="用 共" userId="674416862f0b68f3" providerId="LiveId" clId="{9F164BA5-2C6E-4E0E-B8CB-B8589EA3CDA2}" dt="2022-10-26T18:07:27.007" v="455" actId="20577"/>
          <ac:spMkLst>
            <pc:docMk/>
            <pc:sldMk cId="3832098635" sldId="348"/>
            <ac:spMk id="2" creationId="{7CABDABE-72FF-D298-A336-6701400B2F20}"/>
          </ac:spMkLst>
        </pc:spChg>
        <pc:spChg chg="mod">
          <ac:chgData name="用 共" userId="674416862f0b68f3" providerId="LiveId" clId="{9F164BA5-2C6E-4E0E-B8CB-B8589EA3CDA2}" dt="2022-10-26T18:07:32.035" v="459" actId="14100"/>
          <ac:spMkLst>
            <pc:docMk/>
            <pc:sldMk cId="3832098635" sldId="348"/>
            <ac:spMk id="3" creationId="{3F201C6E-B65F-A6E6-5D5C-C5EAB806CA9A}"/>
          </ac:spMkLst>
        </pc:spChg>
        <pc:spChg chg="del">
          <ac:chgData name="用 共" userId="674416862f0b68f3" providerId="LiveId" clId="{9F164BA5-2C6E-4E0E-B8CB-B8589EA3CDA2}" dt="2022-10-26T18:07:36.461" v="460" actId="478"/>
          <ac:spMkLst>
            <pc:docMk/>
            <pc:sldMk cId="3832098635" sldId="348"/>
            <ac:spMk id="5" creationId="{10D0DE06-9F45-0A3A-FAEC-48F3DCC40A46}"/>
          </ac:spMkLst>
        </pc:spChg>
        <pc:spChg chg="mod">
          <ac:chgData name="用 共" userId="674416862f0b68f3" providerId="LiveId" clId="{9F164BA5-2C6E-4E0E-B8CB-B8589EA3CDA2}" dt="2022-10-26T18:07:39.100" v="461" actId="6549"/>
          <ac:spMkLst>
            <pc:docMk/>
            <pc:sldMk cId="3832098635" sldId="348"/>
            <ac:spMk id="9" creationId="{C6401F2D-3CB5-3E47-36F8-661D4672A0FE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890965159" sldId="348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578832144" sldId="349"/>
        </pc:sldMkLst>
      </pc:sldChg>
      <pc:sldChg chg="addSp modSp new mod modTransition modAnim">
        <pc:chgData name="用 共" userId="674416862f0b68f3" providerId="LiveId" clId="{9F164BA5-2C6E-4E0E-B8CB-B8589EA3CDA2}" dt="2022-10-27T15:12:15.184" v="2103"/>
        <pc:sldMkLst>
          <pc:docMk/>
          <pc:sldMk cId="1818086315" sldId="349"/>
        </pc:sldMkLst>
        <pc:spChg chg="mod">
          <ac:chgData name="用 共" userId="674416862f0b68f3" providerId="LiveId" clId="{9F164BA5-2C6E-4E0E-B8CB-B8589EA3CDA2}" dt="2022-10-26T18:10:16.058" v="482" actId="20577"/>
          <ac:spMkLst>
            <pc:docMk/>
            <pc:sldMk cId="1818086315" sldId="349"/>
            <ac:spMk id="2" creationId="{3ED07754-6BD8-1CD3-A481-B7BB0BFC1ABA}"/>
          </ac:spMkLst>
        </pc:spChg>
        <pc:spChg chg="mod">
          <ac:chgData name="用 共" userId="674416862f0b68f3" providerId="LiveId" clId="{9F164BA5-2C6E-4E0E-B8CB-B8589EA3CDA2}" dt="2022-10-26T18:19:58.203" v="659" actId="20577"/>
          <ac:spMkLst>
            <pc:docMk/>
            <pc:sldMk cId="1818086315" sldId="349"/>
            <ac:spMk id="3" creationId="{41B7A213-FF1A-0BC1-1122-960464A10D9E}"/>
          </ac:spMkLst>
        </pc:spChg>
        <pc:spChg chg="add mod ord">
          <ac:chgData name="用 共" userId="674416862f0b68f3" providerId="LiveId" clId="{9F164BA5-2C6E-4E0E-B8CB-B8589EA3CDA2}" dt="2022-10-26T18:10:10.999" v="466" actId="167"/>
          <ac:spMkLst>
            <pc:docMk/>
            <pc:sldMk cId="1818086315" sldId="349"/>
            <ac:spMk id="4" creationId="{791657F7-2FBB-2C4D-A7F0-785F59F6A11C}"/>
          </ac:spMkLst>
        </pc:spChg>
        <pc:spChg chg="add mod">
          <ac:chgData name="用 共" userId="674416862f0b68f3" providerId="LiveId" clId="{9F164BA5-2C6E-4E0E-B8CB-B8589EA3CDA2}" dt="2022-10-26T18:24:16.861" v="789" actId="1076"/>
          <ac:spMkLst>
            <pc:docMk/>
            <pc:sldMk cId="1818086315" sldId="349"/>
            <ac:spMk id="5" creationId="{C2B01F54-2B42-9946-89CC-D2D73B7C13E7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575614744" sldId="350"/>
        </pc:sldMkLst>
      </pc:sldChg>
      <pc:sldChg chg="add del">
        <pc:chgData name="用 共" userId="674416862f0b68f3" providerId="LiveId" clId="{9F164BA5-2C6E-4E0E-B8CB-B8589EA3CDA2}" dt="2022-10-26T18:17:58.470" v="576" actId="47"/>
        <pc:sldMkLst>
          <pc:docMk/>
          <pc:sldMk cId="4095221742" sldId="350"/>
        </pc:sldMkLst>
      </pc:sldChg>
      <pc:sldChg chg="addSp modSp new mod modTransition">
        <pc:chgData name="用 共" userId="674416862f0b68f3" providerId="LiveId" clId="{9F164BA5-2C6E-4E0E-B8CB-B8589EA3CDA2}" dt="2022-10-27T15:12:15.184" v="2103"/>
        <pc:sldMkLst>
          <pc:docMk/>
          <pc:sldMk cId="4207997025" sldId="350"/>
        </pc:sldMkLst>
        <pc:spChg chg="mod">
          <ac:chgData name="用 共" userId="674416862f0b68f3" providerId="LiveId" clId="{9F164BA5-2C6E-4E0E-B8CB-B8589EA3CDA2}" dt="2022-10-26T18:18:17.630" v="601" actId="20577"/>
          <ac:spMkLst>
            <pc:docMk/>
            <pc:sldMk cId="4207997025" sldId="350"/>
            <ac:spMk id="2" creationId="{DF2EA627-7B46-813A-D624-FA3A9945E971}"/>
          </ac:spMkLst>
        </pc:spChg>
        <pc:spChg chg="mod">
          <ac:chgData name="用 共" userId="674416862f0b68f3" providerId="LiveId" clId="{9F164BA5-2C6E-4E0E-B8CB-B8589EA3CDA2}" dt="2022-10-26T18:31:54.082" v="931" actId="207"/>
          <ac:spMkLst>
            <pc:docMk/>
            <pc:sldMk cId="4207997025" sldId="350"/>
            <ac:spMk id="3" creationId="{99E7F4A3-6647-99F3-A150-3141FAC4C450}"/>
          </ac:spMkLst>
        </pc:spChg>
        <pc:spChg chg="add mod ord">
          <ac:chgData name="用 共" userId="674416862f0b68f3" providerId="LiveId" clId="{9F164BA5-2C6E-4E0E-B8CB-B8589EA3CDA2}" dt="2022-10-26T18:18:22.861" v="603" actId="14100"/>
          <ac:spMkLst>
            <pc:docMk/>
            <pc:sldMk cId="4207997025" sldId="350"/>
            <ac:spMk id="4" creationId="{2FF2DC80-3F27-87A8-2E39-16F0AC6853CC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846976139" sldId="351"/>
        </pc:sldMkLst>
      </pc:sldChg>
      <pc:sldChg chg="addSp delSp modSp add mod modTransition">
        <pc:chgData name="用 共" userId="674416862f0b68f3" providerId="LiveId" clId="{9F164BA5-2C6E-4E0E-B8CB-B8589EA3CDA2}" dt="2022-10-27T15:31:06.503" v="2408" actId="1076"/>
        <pc:sldMkLst>
          <pc:docMk/>
          <pc:sldMk cId="2509643848" sldId="351"/>
        </pc:sldMkLst>
        <pc:spChg chg="mod">
          <ac:chgData name="用 共" userId="674416862f0b68f3" providerId="LiveId" clId="{9F164BA5-2C6E-4E0E-B8CB-B8589EA3CDA2}" dt="2022-10-26T18:36:27.049" v="1004" actId="20577"/>
          <ac:spMkLst>
            <pc:docMk/>
            <pc:sldMk cId="2509643848" sldId="351"/>
            <ac:spMk id="2" creationId="{DF2EA627-7B46-813A-D624-FA3A9945E971}"/>
          </ac:spMkLst>
        </pc:spChg>
        <pc:spChg chg="mod">
          <ac:chgData name="用 共" userId="674416862f0b68f3" providerId="LiveId" clId="{9F164BA5-2C6E-4E0E-B8CB-B8589EA3CDA2}" dt="2022-10-27T15:31:02.564" v="2407"/>
          <ac:spMkLst>
            <pc:docMk/>
            <pc:sldMk cId="2509643848" sldId="351"/>
            <ac:spMk id="3" creationId="{99E7F4A3-6647-99F3-A150-3141FAC4C450}"/>
          </ac:spMkLst>
        </pc:spChg>
        <pc:spChg chg="mod">
          <ac:chgData name="用 共" userId="674416862f0b68f3" providerId="LiveId" clId="{9F164BA5-2C6E-4E0E-B8CB-B8589EA3CDA2}" dt="2022-10-26T18:32:38.525" v="958" actId="14100"/>
          <ac:spMkLst>
            <pc:docMk/>
            <pc:sldMk cId="2509643848" sldId="351"/>
            <ac:spMk id="4" creationId="{2FF2DC80-3F27-87A8-2E39-16F0AC6853CC}"/>
          </ac:spMkLst>
        </pc:spChg>
        <pc:spChg chg="add del">
          <ac:chgData name="用 共" userId="674416862f0b68f3" providerId="LiveId" clId="{9F164BA5-2C6E-4E0E-B8CB-B8589EA3CDA2}" dt="2022-10-26T18:58:29.796" v="1144" actId="22"/>
          <ac:spMkLst>
            <pc:docMk/>
            <pc:sldMk cId="2509643848" sldId="351"/>
            <ac:spMk id="6" creationId="{A21290B1-3C8C-5D49-FEA5-822942ADAA06}"/>
          </ac:spMkLst>
        </pc:spChg>
        <pc:spChg chg="add mod">
          <ac:chgData name="用 共" userId="674416862f0b68f3" providerId="LiveId" clId="{9F164BA5-2C6E-4E0E-B8CB-B8589EA3CDA2}" dt="2022-10-27T15:31:06.503" v="2408" actId="1076"/>
          <ac:spMkLst>
            <pc:docMk/>
            <pc:sldMk cId="2509643848" sldId="351"/>
            <ac:spMk id="8" creationId="{2A546FDA-C417-5CD9-B167-680F4F7B1669}"/>
          </ac:spMkLst>
        </pc:spChg>
      </pc:sldChg>
      <pc:sldChg chg="addSp delSp modSp add mod modTransition">
        <pc:chgData name="用 共" userId="674416862f0b68f3" providerId="LiveId" clId="{9F164BA5-2C6E-4E0E-B8CB-B8589EA3CDA2}" dt="2022-10-27T15:12:15.184" v="2103"/>
        <pc:sldMkLst>
          <pc:docMk/>
          <pc:sldMk cId="2922096909" sldId="352"/>
        </pc:sldMkLst>
        <pc:spChg chg="mod">
          <ac:chgData name="用 共" userId="674416862f0b68f3" providerId="LiveId" clId="{9F164BA5-2C6E-4E0E-B8CB-B8589EA3CDA2}" dt="2022-10-26T19:27:20.371" v="1840" actId="20577"/>
          <ac:spMkLst>
            <pc:docMk/>
            <pc:sldMk cId="2922096909" sldId="352"/>
            <ac:spMk id="3" creationId="{99E7F4A3-6647-99F3-A150-3141FAC4C450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5" creationId="{D7297424-0001-0AF1-3AE6-5A7174D7D2B4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6" creationId="{DA0A13EC-0777-7579-62D0-0A08E38434CF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7" creationId="{50D196C3-A95B-43C5-FC43-A0D3983DC24B}"/>
          </ac:spMkLst>
        </pc:spChg>
        <pc:spChg chg="del">
          <ac:chgData name="用 共" userId="674416862f0b68f3" providerId="LiveId" clId="{9F164BA5-2C6E-4E0E-B8CB-B8589EA3CDA2}" dt="2022-10-26T19:00:56.491" v="1157" actId="478"/>
          <ac:spMkLst>
            <pc:docMk/>
            <pc:sldMk cId="2922096909" sldId="352"/>
            <ac:spMk id="8" creationId="{2A546FDA-C417-5CD9-B167-680F4F7B1669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9" creationId="{30E79900-3F5D-2F3B-6D40-A7C2B155CD49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10" creationId="{7DF09BD9-DDF3-DABA-311F-B66F6C1ED94F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17" creationId="{81ED344D-DFF1-FBB2-CB76-E9A52A7FD6B1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18" creationId="{C8F26032-809F-C2BE-BC63-2B6F97034B74}"/>
          </ac:spMkLst>
        </pc:sp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1" creationId="{ACF5432B-5BFE-FE56-8216-856ACA615C77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2" creationId="{75E26F82-55B0-DB15-C34F-E48465A7D246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3" creationId="{1BB13701-FDDC-6FCD-22F7-363CBFC3BA50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4" creationId="{9B4B688B-95D6-505A-30A1-9567494523E7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5" creationId="{89C6DC34-D7E5-97F9-3BF0-3DA147E3EDF7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6" creationId="{45D4DA93-6422-26AE-2FD0-6ED44860260E}"/>
          </ac:cxnSpMkLst>
        </pc:cxn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501356492" sldId="353"/>
        </pc:sldMkLst>
      </pc:sldChg>
      <pc:sldChg chg="addSp modSp add mod modTransition">
        <pc:chgData name="用 共" userId="674416862f0b68f3" providerId="LiveId" clId="{9F164BA5-2C6E-4E0E-B8CB-B8589EA3CDA2}" dt="2022-10-27T16:54:58.404" v="3589" actId="1076"/>
        <pc:sldMkLst>
          <pc:docMk/>
          <pc:sldMk cId="2797264604" sldId="353"/>
        </pc:sldMkLst>
        <pc:spChg chg="mod">
          <ac:chgData name="用 共" userId="674416862f0b68f3" providerId="LiveId" clId="{9F164BA5-2C6E-4E0E-B8CB-B8589EA3CDA2}" dt="2022-10-27T15:30:43.431" v="2406" actId="20577"/>
          <ac:spMkLst>
            <pc:docMk/>
            <pc:sldMk cId="2797264604" sldId="353"/>
            <ac:spMk id="3" creationId="{99E7F4A3-6647-99F3-A150-3141FAC4C450}"/>
          </ac:spMkLst>
        </pc:spChg>
        <pc:spChg chg="add mod">
          <ac:chgData name="用 共" userId="674416862f0b68f3" providerId="LiveId" clId="{9F164BA5-2C6E-4E0E-B8CB-B8589EA3CDA2}" dt="2022-10-26T19:10:45.939" v="1562" actId="465"/>
          <ac:spMkLst>
            <pc:docMk/>
            <pc:sldMk cId="2797264604" sldId="353"/>
            <ac:spMk id="5" creationId="{3D3C7A30-94DE-2363-C784-1F7385554772}"/>
          </ac:spMkLst>
        </pc:spChg>
        <pc:spChg chg="add mod">
          <ac:chgData name="用 共" userId="674416862f0b68f3" providerId="LiveId" clId="{9F164BA5-2C6E-4E0E-B8CB-B8589EA3CDA2}" dt="2022-10-26T19:10:39.088" v="1561" actId="1076"/>
          <ac:spMkLst>
            <pc:docMk/>
            <pc:sldMk cId="2797264604" sldId="353"/>
            <ac:spMk id="6" creationId="{1675E915-DEA9-FE29-6D1D-1C6BB36DBFA9}"/>
          </ac:spMkLst>
        </pc:spChg>
        <pc:spChg chg="add mod">
          <ac:chgData name="用 共" userId="674416862f0b68f3" providerId="LiveId" clId="{9F164BA5-2C6E-4E0E-B8CB-B8589EA3CDA2}" dt="2022-10-26T19:10:45.939" v="1562" actId="465"/>
          <ac:spMkLst>
            <pc:docMk/>
            <pc:sldMk cId="2797264604" sldId="353"/>
            <ac:spMk id="7" creationId="{D795D445-6D4B-6711-F48F-70DF2E9DFB7E}"/>
          </ac:spMkLst>
        </pc:spChg>
        <pc:spChg chg="mod">
          <ac:chgData name="用 共" userId="674416862f0b68f3" providerId="LiveId" clId="{9F164BA5-2C6E-4E0E-B8CB-B8589EA3CDA2}" dt="2022-10-27T16:54:58.404" v="3589" actId="1076"/>
          <ac:spMkLst>
            <pc:docMk/>
            <pc:sldMk cId="2797264604" sldId="353"/>
            <ac:spMk id="8" creationId="{2A546FDA-C417-5CD9-B167-680F4F7B1669}"/>
          </ac:spMkLst>
        </pc:spChg>
        <pc:spChg chg="add mod">
          <ac:chgData name="用 共" userId="674416862f0b68f3" providerId="LiveId" clId="{9F164BA5-2C6E-4E0E-B8CB-B8589EA3CDA2}" dt="2022-10-26T19:13:20.398" v="1634" actId="20577"/>
          <ac:spMkLst>
            <pc:docMk/>
            <pc:sldMk cId="2797264604" sldId="353"/>
            <ac:spMk id="9" creationId="{8CB0BAE8-17DC-40F7-DF84-2720BC35F384}"/>
          </ac:spMkLst>
        </pc:spChg>
        <pc:spChg chg="add mod">
          <ac:chgData name="用 共" userId="674416862f0b68f3" providerId="LiveId" clId="{9F164BA5-2C6E-4E0E-B8CB-B8589EA3CDA2}" dt="2022-10-26T19:12:44.046" v="1603" actId="20577"/>
          <ac:spMkLst>
            <pc:docMk/>
            <pc:sldMk cId="2797264604" sldId="353"/>
            <ac:spMk id="29" creationId="{677E86D7-A8E7-87B0-3959-D782B0DB7CFC}"/>
          </ac:spMkLst>
        </pc:spChg>
        <pc:spChg chg="add mod">
          <ac:chgData name="用 共" userId="674416862f0b68f3" providerId="LiveId" clId="{9F164BA5-2C6E-4E0E-B8CB-B8589EA3CDA2}" dt="2022-10-26T19:12:50.582" v="1614" actId="14100"/>
          <ac:spMkLst>
            <pc:docMk/>
            <pc:sldMk cId="2797264604" sldId="353"/>
            <ac:spMk id="30" creationId="{6B79412F-2E42-A093-BB73-582D23A8092D}"/>
          </ac:spMkLst>
        </pc:spChg>
        <pc:cxnChg chg="add mod">
          <ac:chgData name="用 共" userId="674416862f0b68f3" providerId="LiveId" clId="{9F164BA5-2C6E-4E0E-B8CB-B8589EA3CDA2}" dt="2022-10-26T19:11:04.041" v="1567" actId="1582"/>
          <ac:cxnSpMkLst>
            <pc:docMk/>
            <pc:sldMk cId="2797264604" sldId="353"/>
            <ac:cxnSpMk id="11" creationId="{DBDF8405-FBE0-86EF-22CB-E29D1A897AD0}"/>
          </ac:cxnSpMkLst>
        </pc:cxnChg>
        <pc:cxnChg chg="add mod">
          <ac:chgData name="用 共" userId="674416862f0b68f3" providerId="LiveId" clId="{9F164BA5-2C6E-4E0E-B8CB-B8589EA3CDA2}" dt="2022-10-26T19:11:15.979" v="1570" actId="14100"/>
          <ac:cxnSpMkLst>
            <pc:docMk/>
            <pc:sldMk cId="2797264604" sldId="353"/>
            <ac:cxnSpMk id="14" creationId="{39E564A5-0E54-6B60-2A42-0E2F9DBC4A02}"/>
          </ac:cxnSpMkLst>
        </pc:cxnChg>
        <pc:cxnChg chg="add mod">
          <ac:chgData name="用 共" userId="674416862f0b68f3" providerId="LiveId" clId="{9F164BA5-2C6E-4E0E-B8CB-B8589EA3CDA2}" dt="2022-10-26T19:11:19.458" v="1571" actId="571"/>
          <ac:cxnSpMkLst>
            <pc:docMk/>
            <pc:sldMk cId="2797264604" sldId="353"/>
            <ac:cxnSpMk id="16" creationId="{CA685B1C-D495-E1FE-C1F7-F1D4EA971433}"/>
          </ac:cxnSpMkLst>
        </pc:cxnChg>
        <pc:cxnChg chg="add mod">
          <ac:chgData name="用 共" userId="674416862f0b68f3" providerId="LiveId" clId="{9F164BA5-2C6E-4E0E-B8CB-B8589EA3CDA2}" dt="2022-10-26T19:11:30.648" v="1573" actId="14100"/>
          <ac:cxnSpMkLst>
            <pc:docMk/>
            <pc:sldMk cId="2797264604" sldId="353"/>
            <ac:cxnSpMk id="17" creationId="{F7124E5D-9F24-63A1-63FC-D4205300F37F}"/>
          </ac:cxnSpMkLst>
        </pc:cxnChg>
        <pc:cxnChg chg="add mod">
          <ac:chgData name="用 共" userId="674416862f0b68f3" providerId="LiveId" clId="{9F164BA5-2C6E-4E0E-B8CB-B8589EA3CDA2}" dt="2022-10-26T19:11:53.691" v="1577" actId="14100"/>
          <ac:cxnSpMkLst>
            <pc:docMk/>
            <pc:sldMk cId="2797264604" sldId="353"/>
            <ac:cxnSpMk id="20" creationId="{98E2E606-30DD-F07B-058E-6ADD1FB7B1E2}"/>
          </ac:cxnSpMkLst>
        </pc:cxnChg>
        <pc:cxnChg chg="add mod">
          <ac:chgData name="用 共" userId="674416862f0b68f3" providerId="LiveId" clId="{9F164BA5-2C6E-4E0E-B8CB-B8589EA3CDA2}" dt="2022-10-26T19:12:17.291" v="1584" actId="14100"/>
          <ac:cxnSpMkLst>
            <pc:docMk/>
            <pc:sldMk cId="2797264604" sldId="353"/>
            <ac:cxnSpMk id="23" creationId="{E528D665-E338-21E1-19B3-BA9FDC019998}"/>
          </ac:cxnSpMkLst>
        </pc:cxnChg>
      </pc:sldChg>
      <pc:sldChg chg="addSp delSp modSp add mod modTransition delAnim modAnim">
        <pc:chgData name="用 共" userId="674416862f0b68f3" providerId="LiveId" clId="{9F164BA5-2C6E-4E0E-B8CB-B8589EA3CDA2}" dt="2022-10-27T15:12:15.184" v="2103"/>
        <pc:sldMkLst>
          <pc:docMk/>
          <pc:sldMk cId="1165439717" sldId="354"/>
        </pc:sldMkLst>
        <pc:spChg chg="del">
          <ac:chgData name="用 共" userId="674416862f0b68f3" providerId="LiveId" clId="{9F164BA5-2C6E-4E0E-B8CB-B8589EA3CDA2}" dt="2022-10-26T19:20:02.185" v="1762" actId="478"/>
          <ac:spMkLst>
            <pc:docMk/>
            <pc:sldMk cId="1165439717" sldId="354"/>
            <ac:spMk id="3" creationId="{99E7F4A3-6647-99F3-A150-3141FAC4C450}"/>
          </ac:spMkLst>
        </pc:spChg>
        <pc:spChg chg="add mod">
          <ac:chgData name="用 共" userId="674416862f0b68f3" providerId="LiveId" clId="{9F164BA5-2C6E-4E0E-B8CB-B8589EA3CDA2}" dt="2022-10-26T19:16:47.684" v="1684" actId="1076"/>
          <ac:spMkLst>
            <pc:docMk/>
            <pc:sldMk cId="1165439717" sldId="354"/>
            <ac:spMk id="5" creationId="{37C30383-33F9-5E32-AA1D-CDEF794B2504}"/>
          </ac:spMkLst>
        </pc:spChg>
        <pc:spChg chg="add mod">
          <ac:chgData name="用 共" userId="674416862f0b68f3" providerId="LiveId" clId="{9F164BA5-2C6E-4E0E-B8CB-B8589EA3CDA2}" dt="2022-10-26T19:16:47.684" v="1684" actId="1076"/>
          <ac:spMkLst>
            <pc:docMk/>
            <pc:sldMk cId="1165439717" sldId="354"/>
            <ac:spMk id="6" creationId="{ACC6F495-93E8-6604-4456-F68DCB24A2F4}"/>
          </ac:spMkLst>
        </pc:spChg>
        <pc:spChg chg="add del mod">
          <ac:chgData name="用 共" userId="674416862f0b68f3" providerId="LiveId" clId="{9F164BA5-2C6E-4E0E-B8CB-B8589EA3CDA2}" dt="2022-10-26T19:17:07.206" v="1686" actId="478"/>
          <ac:spMkLst>
            <pc:docMk/>
            <pc:sldMk cId="1165439717" sldId="354"/>
            <ac:spMk id="7" creationId="{84CC2388-C190-2DAD-BAAC-7AD15523729F}"/>
          </ac:spMkLst>
        </pc:spChg>
        <pc:spChg chg="add del mod">
          <ac:chgData name="用 共" userId="674416862f0b68f3" providerId="LiveId" clId="{9F164BA5-2C6E-4E0E-B8CB-B8589EA3CDA2}" dt="2022-10-26T19:18:48.461" v="1701" actId="478"/>
          <ac:spMkLst>
            <pc:docMk/>
            <pc:sldMk cId="1165439717" sldId="354"/>
            <ac:spMk id="10" creationId="{DFB816DD-4BE1-C639-5388-24A792006A4E}"/>
          </ac:spMkLst>
        </pc:spChg>
        <pc:spChg chg="add del mod">
          <ac:chgData name="用 共" userId="674416862f0b68f3" providerId="LiveId" clId="{9F164BA5-2C6E-4E0E-B8CB-B8589EA3CDA2}" dt="2022-10-26T19:20:06.488" v="1765" actId="478"/>
          <ac:spMkLst>
            <pc:docMk/>
            <pc:sldMk cId="1165439717" sldId="354"/>
            <ac:spMk id="12" creationId="{A87ECEFB-3C0F-4E6B-CD22-D5278F1A223C}"/>
          </ac:spMkLst>
        </pc:spChg>
        <pc:spChg chg="add del mod">
          <ac:chgData name="用 共" userId="674416862f0b68f3" providerId="LiveId" clId="{9F164BA5-2C6E-4E0E-B8CB-B8589EA3CDA2}" dt="2022-10-26T19:20:04.509" v="1764"/>
          <ac:spMkLst>
            <pc:docMk/>
            <pc:sldMk cId="1165439717" sldId="354"/>
            <ac:spMk id="13" creationId="{FF5E0D11-A88E-D294-7531-CEC8510C241D}"/>
          </ac:spMkLst>
        </pc:spChg>
        <pc:spChg chg="add mod ord">
          <ac:chgData name="用 共" userId="674416862f0b68f3" providerId="LiveId" clId="{9F164BA5-2C6E-4E0E-B8CB-B8589EA3CDA2}" dt="2022-10-26T19:27:22.483" v="1841" actId="20577"/>
          <ac:spMkLst>
            <pc:docMk/>
            <pc:sldMk cId="1165439717" sldId="354"/>
            <ac:spMk id="14" creationId="{D9F3FC7A-E520-64D6-B3E1-22DEF6FCA2B5}"/>
          </ac:spMkLst>
        </pc:spChg>
        <pc:cxnChg chg="add mod">
          <ac:chgData name="用 共" userId="674416862f0b68f3" providerId="LiveId" clId="{9F164BA5-2C6E-4E0E-B8CB-B8589EA3CDA2}" dt="2022-10-26T19:20:17.697" v="1768" actId="14100"/>
          <ac:cxnSpMkLst>
            <pc:docMk/>
            <pc:sldMk cId="1165439717" sldId="354"/>
            <ac:cxnSpMk id="9" creationId="{47774871-5EB4-DA9B-4BFF-92B3E93DEAFA}"/>
          </ac:cxnSpMkLst>
        </pc:cxnChg>
        <pc:cxnChg chg="add mod">
          <ac:chgData name="用 共" userId="674416862f0b68f3" providerId="LiveId" clId="{9F164BA5-2C6E-4E0E-B8CB-B8589EA3CDA2}" dt="2022-10-26T19:22:21.245" v="1805" actId="14100"/>
          <ac:cxnSpMkLst>
            <pc:docMk/>
            <pc:sldMk cId="1165439717" sldId="354"/>
            <ac:cxnSpMk id="16" creationId="{607D4738-FEE2-4AED-C57A-2C7299BE390C}"/>
          </ac:cxnSpMkLst>
        </pc:cxnChg>
        <pc:cxnChg chg="add del mod">
          <ac:chgData name="用 共" userId="674416862f0b68f3" providerId="LiveId" clId="{9F164BA5-2C6E-4E0E-B8CB-B8589EA3CDA2}" dt="2022-10-26T19:21:38.938" v="1796" actId="478"/>
          <ac:cxnSpMkLst>
            <pc:docMk/>
            <pc:sldMk cId="1165439717" sldId="354"/>
            <ac:cxnSpMk id="41" creationId="{AE9209C3-6214-4CCA-163D-69EA76ED6A3B}"/>
          </ac:cxnSpMkLst>
        </pc:cxnChg>
        <pc:cxnChg chg="add del">
          <ac:chgData name="用 共" userId="674416862f0b68f3" providerId="LiveId" clId="{9F164BA5-2C6E-4E0E-B8CB-B8589EA3CDA2}" dt="2022-10-26T19:21:52.907" v="1798" actId="478"/>
          <ac:cxnSpMkLst>
            <pc:docMk/>
            <pc:sldMk cId="1165439717" sldId="354"/>
            <ac:cxnSpMk id="43" creationId="{A283D00E-267A-25D6-665C-CA7884B50FBA}"/>
          </ac:cxnSpMkLst>
        </pc:cxnChg>
        <pc:cxnChg chg="add mod">
          <ac:chgData name="用 共" userId="674416862f0b68f3" providerId="LiveId" clId="{9F164BA5-2C6E-4E0E-B8CB-B8589EA3CDA2}" dt="2022-10-26T19:22:47.123" v="1813" actId="1076"/>
          <ac:cxnSpMkLst>
            <pc:docMk/>
            <pc:sldMk cId="1165439717" sldId="354"/>
            <ac:cxnSpMk id="45" creationId="{44CF9505-F55D-4259-340C-D8E3F7AE6D05}"/>
          </ac:cxnSpMkLst>
        </pc:cxn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871353809" sldId="354"/>
        </pc:sldMkLst>
      </pc:sldChg>
      <pc:sldChg chg="modSp add modTransition">
        <pc:chgData name="用 共" userId="674416862f0b68f3" providerId="LiveId" clId="{9F164BA5-2C6E-4E0E-B8CB-B8589EA3CDA2}" dt="2022-10-27T15:12:15.184" v="2103"/>
        <pc:sldMkLst>
          <pc:docMk/>
          <pc:sldMk cId="775564962" sldId="355"/>
        </pc:sldMkLst>
        <pc:spChg chg="mod">
          <ac:chgData name="用 共" userId="674416862f0b68f3" providerId="LiveId" clId="{9F164BA5-2C6E-4E0E-B8CB-B8589EA3CDA2}" dt="2022-10-26T19:23:41.615" v="1817" actId="20577"/>
          <ac:spMkLst>
            <pc:docMk/>
            <pc:sldMk cId="775564962" sldId="355"/>
            <ac:spMk id="5" creationId="{37C30383-33F9-5E32-AA1D-CDEF794B2504}"/>
          </ac:spMkLst>
        </pc:spChg>
        <pc:spChg chg="mod">
          <ac:chgData name="用 共" userId="674416862f0b68f3" providerId="LiveId" clId="{9F164BA5-2C6E-4E0E-B8CB-B8589EA3CDA2}" dt="2022-10-26T19:27:24.242" v="1842" actId="20577"/>
          <ac:spMkLst>
            <pc:docMk/>
            <pc:sldMk cId="775564962" sldId="355"/>
            <ac:spMk id="14" creationId="{D9F3FC7A-E520-64D6-B3E1-22DEF6FCA2B5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637710375" sldId="355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019869873" sldId="356"/>
        </pc:sldMkLst>
      </pc:sldChg>
      <pc:sldChg chg="addSp delSp modSp add mod modTransition delAnim modAnim">
        <pc:chgData name="用 共" userId="674416862f0b68f3" providerId="LiveId" clId="{9F164BA5-2C6E-4E0E-B8CB-B8589EA3CDA2}" dt="2022-10-27T15:12:15.184" v="2103"/>
        <pc:sldMkLst>
          <pc:docMk/>
          <pc:sldMk cId="2199654352" sldId="356"/>
        </pc:sldMkLst>
        <pc:spChg chg="mod">
          <ac:chgData name="用 共" userId="674416862f0b68f3" providerId="LiveId" clId="{9F164BA5-2C6E-4E0E-B8CB-B8589EA3CDA2}" dt="2022-10-26T19:23:53.872" v="1819" actId="20577"/>
          <ac:spMkLst>
            <pc:docMk/>
            <pc:sldMk cId="2199654352" sldId="356"/>
            <ac:spMk id="5" creationId="{37C30383-33F9-5E32-AA1D-CDEF794B2504}"/>
          </ac:spMkLst>
        </pc:spChg>
        <pc:spChg chg="mod">
          <ac:chgData name="用 共" userId="674416862f0b68f3" providerId="LiveId" clId="{9F164BA5-2C6E-4E0E-B8CB-B8589EA3CDA2}" dt="2022-10-26T19:24:09.710" v="1830" actId="14100"/>
          <ac:spMkLst>
            <pc:docMk/>
            <pc:sldMk cId="2199654352" sldId="356"/>
            <ac:spMk id="6" creationId="{ACC6F495-93E8-6604-4456-F68DCB24A2F4}"/>
          </ac:spMkLst>
        </pc:spChg>
        <pc:spChg chg="add mod">
          <ac:chgData name="用 共" userId="674416862f0b68f3" providerId="LiveId" clId="{9F164BA5-2C6E-4E0E-B8CB-B8589EA3CDA2}" dt="2022-10-26T19:29:38.636" v="1885" actId="1076"/>
          <ac:spMkLst>
            <pc:docMk/>
            <pc:sldMk cId="2199654352" sldId="356"/>
            <ac:spMk id="8" creationId="{5122D8BB-C88F-831B-5B86-0206569519C4}"/>
          </ac:spMkLst>
        </pc:spChg>
        <pc:spChg chg="mod">
          <ac:chgData name="用 共" userId="674416862f0b68f3" providerId="LiveId" clId="{9F164BA5-2C6E-4E0E-B8CB-B8589EA3CDA2}" dt="2022-10-26T19:27:27.844" v="1843" actId="20577"/>
          <ac:spMkLst>
            <pc:docMk/>
            <pc:sldMk cId="2199654352" sldId="356"/>
            <ac:spMk id="14" creationId="{D9F3FC7A-E520-64D6-B3E1-22DEF6FCA2B5}"/>
          </ac:spMkLst>
        </pc:spChg>
        <pc:cxnChg chg="mod">
          <ac:chgData name="用 共" userId="674416862f0b68f3" providerId="LiveId" clId="{9F164BA5-2C6E-4E0E-B8CB-B8589EA3CDA2}" dt="2022-10-26T19:24:13.526" v="1831" actId="14100"/>
          <ac:cxnSpMkLst>
            <pc:docMk/>
            <pc:sldMk cId="2199654352" sldId="356"/>
            <ac:cxnSpMk id="9" creationId="{47774871-5EB4-DA9B-4BFF-92B3E93DEAFA}"/>
          </ac:cxnSpMkLst>
        </pc:cxnChg>
        <pc:cxnChg chg="del">
          <ac:chgData name="用 共" userId="674416862f0b68f3" providerId="LiveId" clId="{9F164BA5-2C6E-4E0E-B8CB-B8589EA3CDA2}" dt="2022-10-26T19:24:15.681" v="1833" actId="478"/>
          <ac:cxnSpMkLst>
            <pc:docMk/>
            <pc:sldMk cId="2199654352" sldId="356"/>
            <ac:cxnSpMk id="16" creationId="{607D4738-FEE2-4AED-C57A-2C7299BE390C}"/>
          </ac:cxnSpMkLst>
        </pc:cxnChg>
        <pc:cxnChg chg="del">
          <ac:chgData name="用 共" userId="674416862f0b68f3" providerId="LiveId" clId="{9F164BA5-2C6E-4E0E-B8CB-B8589EA3CDA2}" dt="2022-10-26T19:24:14.922" v="1832" actId="478"/>
          <ac:cxnSpMkLst>
            <pc:docMk/>
            <pc:sldMk cId="2199654352" sldId="356"/>
            <ac:cxnSpMk id="45" creationId="{44CF9505-F55D-4259-340C-D8E3F7AE6D05}"/>
          </ac:cxnSpMkLst>
        </pc:cxnChg>
      </pc:sldChg>
      <pc:sldChg chg="addSp delSp modSp add mod ord modTransition delAnim modAnim">
        <pc:chgData name="用 共" userId="674416862f0b68f3" providerId="LiveId" clId="{9F164BA5-2C6E-4E0E-B8CB-B8589EA3CDA2}" dt="2022-10-27T15:12:15.184" v="2103"/>
        <pc:sldMkLst>
          <pc:docMk/>
          <pc:sldMk cId="551791889" sldId="357"/>
        </pc:sldMkLst>
        <pc:spChg chg="add mod">
          <ac:chgData name="用 共" userId="674416862f0b68f3" providerId="LiveId" clId="{9F164BA5-2C6E-4E0E-B8CB-B8589EA3CDA2}" dt="2022-10-27T15:06:22.411" v="1986" actId="1076"/>
          <ac:spMkLst>
            <pc:docMk/>
            <pc:sldMk cId="551791889" sldId="357"/>
            <ac:spMk id="4" creationId="{C1DFDC69-BC37-FBA6-92E3-A8F8F6D9872F}"/>
          </ac:spMkLst>
        </pc:spChg>
        <pc:spChg chg="del">
          <ac:chgData name="用 共" userId="674416862f0b68f3" providerId="LiveId" clId="{9F164BA5-2C6E-4E0E-B8CB-B8589EA3CDA2}" dt="2022-10-26T19:29:05.735" v="1859" actId="478"/>
          <ac:spMkLst>
            <pc:docMk/>
            <pc:sldMk cId="551791889" sldId="357"/>
            <ac:spMk id="5" creationId="{10D0DE06-9F45-0A3A-FAEC-48F3DCC40A46}"/>
          </ac:spMkLst>
        </pc:spChg>
        <pc:spChg chg="add del mod">
          <ac:chgData name="用 共" userId="674416862f0b68f3" providerId="LiveId" clId="{9F164BA5-2C6E-4E0E-B8CB-B8589EA3CDA2}" dt="2022-10-27T15:08:22.451" v="2039" actId="478"/>
          <ac:spMkLst>
            <pc:docMk/>
            <pc:sldMk cId="551791889" sldId="357"/>
            <ac:spMk id="5" creationId="{A8150D45-D0B4-1008-D9A8-4F9349D3CDD1}"/>
          </ac:spMkLst>
        </pc:spChg>
        <pc:spChg chg="add mod">
          <ac:chgData name="用 共" userId="674416862f0b68f3" providerId="LiveId" clId="{9F164BA5-2C6E-4E0E-B8CB-B8589EA3CDA2}" dt="2022-10-27T15:08:22.686" v="2040"/>
          <ac:spMkLst>
            <pc:docMk/>
            <pc:sldMk cId="551791889" sldId="357"/>
            <ac:spMk id="6" creationId="{DEE945AF-516B-BDA1-E146-A8760B759720}"/>
          </ac:spMkLst>
        </pc:spChg>
        <pc:spChg chg="mod">
          <ac:chgData name="用 共" userId="674416862f0b68f3" providerId="LiveId" clId="{9F164BA5-2C6E-4E0E-B8CB-B8589EA3CDA2}" dt="2022-10-27T15:04:52.011" v="1964" actId="6549"/>
          <ac:spMkLst>
            <pc:docMk/>
            <pc:sldMk cId="551791889" sldId="357"/>
            <ac:spMk id="9" creationId="{C6401F2D-3CB5-3E47-36F8-661D4672A0FE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841377558" sldId="357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309340337" sldId="358"/>
        </pc:sldMkLst>
      </pc:sldChg>
      <pc:sldChg chg="addSp modSp add mod modTransition modAnim">
        <pc:chgData name="用 共" userId="674416862f0b68f3" providerId="LiveId" clId="{9F164BA5-2C6E-4E0E-B8CB-B8589EA3CDA2}" dt="2022-10-27T15:12:15.184" v="2103"/>
        <pc:sldMkLst>
          <pc:docMk/>
          <pc:sldMk cId="3744015152" sldId="358"/>
        </pc:sldMkLst>
        <pc:picChg chg="add mod">
          <ac:chgData name="用 共" userId="674416862f0b68f3" providerId="LiveId" clId="{9F164BA5-2C6E-4E0E-B8CB-B8589EA3CDA2}" dt="2022-10-26T19:31:09.203" v="1896" actId="1076"/>
          <ac:picMkLst>
            <pc:docMk/>
            <pc:sldMk cId="3744015152" sldId="358"/>
            <ac:picMk id="5" creationId="{54ACBBB7-D7C3-91EA-0618-56A5F071BCD5}"/>
          </ac:picMkLst>
        </pc:picChg>
      </pc:sldChg>
      <pc:sldChg chg="add del modAnim">
        <pc:chgData name="用 共" userId="674416862f0b68f3" providerId="LiveId" clId="{9F164BA5-2C6E-4E0E-B8CB-B8589EA3CDA2}" dt="2022-10-27T15:05:48.879" v="1976"/>
        <pc:sldMkLst>
          <pc:docMk/>
          <pc:sldMk cId="323486995" sldId="359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909936074" sldId="359"/>
        </pc:sldMkLst>
      </pc:sldChg>
      <pc:sldChg chg="addSp modSp add mod modTransition modAnim modShow">
        <pc:chgData name="用 共" userId="674416862f0b68f3" providerId="LiveId" clId="{9F164BA5-2C6E-4E0E-B8CB-B8589EA3CDA2}" dt="2022-10-27T15:20:05.346" v="2284" actId="729"/>
        <pc:sldMkLst>
          <pc:docMk/>
          <pc:sldMk cId="3906784330" sldId="359"/>
        </pc:sldMkLst>
        <pc:spChg chg="add mod">
          <ac:chgData name="用 共" userId="674416862f0b68f3" providerId="LiveId" clId="{9F164BA5-2C6E-4E0E-B8CB-B8589EA3CDA2}" dt="2022-10-27T15:07:34.608" v="2018" actId="14100"/>
          <ac:spMkLst>
            <pc:docMk/>
            <pc:sldMk cId="3906784330" sldId="359"/>
            <ac:spMk id="5" creationId="{B85F2456-E51B-097C-BFD4-55CC97DE8AE2}"/>
          </ac:spMkLst>
        </pc:spChg>
        <pc:spChg chg="add mod">
          <ac:chgData name="用 共" userId="674416862f0b68f3" providerId="LiveId" clId="{9F164BA5-2C6E-4E0E-B8CB-B8589EA3CDA2}" dt="2022-10-27T15:08:19.008" v="2038" actId="1076"/>
          <ac:spMkLst>
            <pc:docMk/>
            <pc:sldMk cId="3906784330" sldId="359"/>
            <ac:spMk id="6" creationId="{7FC67F7E-4133-85C9-7977-A3AEDB15C944}"/>
          </ac:spMkLst>
        </pc:spChg>
        <pc:spChg chg="mod">
          <ac:chgData name="用 共" userId="674416862f0b68f3" providerId="LiveId" clId="{9F164BA5-2C6E-4E0E-B8CB-B8589EA3CDA2}" dt="2022-10-27T15:06:42.957" v="1988" actId="13926"/>
          <ac:spMkLst>
            <pc:docMk/>
            <pc:sldMk cId="3906784330" sldId="359"/>
            <ac:spMk id="9" creationId="{C6401F2D-3CB5-3E47-36F8-661D4672A0FE}"/>
          </ac:spMkLst>
        </pc:spChg>
      </pc:sldChg>
      <pc:sldChg chg="addSp 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3715158938" sldId="360"/>
        </pc:sldMkLst>
        <pc:spChg chg="mod">
          <ac:chgData name="用 共" userId="674416862f0b68f3" providerId="LiveId" clId="{9F164BA5-2C6E-4E0E-B8CB-B8589EA3CDA2}" dt="2022-10-27T15:08:59.591" v="2058" actId="20577"/>
          <ac:spMkLst>
            <pc:docMk/>
            <pc:sldMk cId="3715158938" sldId="360"/>
            <ac:spMk id="4" creationId="{C1DFDC69-BC37-FBA6-92E3-A8F8F6D9872F}"/>
          </ac:spMkLst>
        </pc:spChg>
        <pc:spChg chg="add mod">
          <ac:chgData name="用 共" userId="674416862f0b68f3" providerId="LiveId" clId="{9F164BA5-2C6E-4E0E-B8CB-B8589EA3CDA2}" dt="2022-10-27T15:08:54.505" v="2054" actId="14100"/>
          <ac:spMkLst>
            <pc:docMk/>
            <pc:sldMk cId="3715158938" sldId="360"/>
            <ac:spMk id="7" creationId="{8AD48B1B-B44A-C07D-DA71-B29C32CA1250}"/>
          </ac:spMkLst>
        </pc:spChg>
        <pc:spChg chg="mod">
          <ac:chgData name="用 共" userId="674416862f0b68f3" providerId="LiveId" clId="{9F164BA5-2C6E-4E0E-B8CB-B8589EA3CDA2}" dt="2022-10-27T15:08:43.054" v="2043" actId="13926"/>
          <ac:spMkLst>
            <pc:docMk/>
            <pc:sldMk cId="3715158938" sldId="360"/>
            <ac:spMk id="9" creationId="{C6401F2D-3CB5-3E47-36F8-661D4672A0FE}"/>
          </ac:spMkLst>
        </pc:spChg>
      </pc:sldChg>
      <pc:sldChg chg="addSp 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2493627072" sldId="361"/>
        </pc:sldMkLst>
        <pc:spChg chg="mod">
          <ac:chgData name="用 共" userId="674416862f0b68f3" providerId="LiveId" clId="{9F164BA5-2C6E-4E0E-B8CB-B8589EA3CDA2}" dt="2022-10-27T15:09:43.610" v="2084" actId="20577"/>
          <ac:spMkLst>
            <pc:docMk/>
            <pc:sldMk cId="2493627072" sldId="361"/>
            <ac:spMk id="6" creationId="{7FC67F7E-4133-85C9-7977-A3AEDB15C944}"/>
          </ac:spMkLst>
        </pc:spChg>
        <pc:spChg chg="add mod">
          <ac:chgData name="用 共" userId="674416862f0b68f3" providerId="LiveId" clId="{9F164BA5-2C6E-4E0E-B8CB-B8589EA3CDA2}" dt="2022-10-27T15:09:41.943" v="2083" actId="14100"/>
          <ac:spMkLst>
            <pc:docMk/>
            <pc:sldMk cId="2493627072" sldId="361"/>
            <ac:spMk id="8" creationId="{F1FBFC61-B085-F2B5-2FE4-ACA505B48E3B}"/>
          </ac:spMkLst>
        </pc:spChg>
        <pc:spChg chg="mod">
          <ac:chgData name="用 共" userId="674416862f0b68f3" providerId="LiveId" clId="{9F164BA5-2C6E-4E0E-B8CB-B8589EA3CDA2}" dt="2022-10-27T15:09:18.748" v="2061" actId="13926"/>
          <ac:spMkLst>
            <pc:docMk/>
            <pc:sldMk cId="2493627072" sldId="361"/>
            <ac:spMk id="9" creationId="{C6401F2D-3CB5-3E47-36F8-661D4672A0FE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847562119" sldId="361"/>
        </pc:sldMkLst>
      </pc:sldChg>
      <pc:sldChg chg="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319098636" sldId="362"/>
        </pc:sldMkLst>
        <pc:spChg chg="mod">
          <ac:chgData name="用 共" userId="674416862f0b68f3" providerId="LiveId" clId="{9F164BA5-2C6E-4E0E-B8CB-B8589EA3CDA2}" dt="2022-10-27T15:10:29.267" v="2092" actId="20577"/>
          <ac:spMkLst>
            <pc:docMk/>
            <pc:sldMk cId="319098636" sldId="362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0:23.548" v="2086" actId="20577"/>
          <ac:spMkLst>
            <pc:docMk/>
            <pc:sldMk cId="319098636" sldId="362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850499327" sldId="362"/>
        </pc:sldMkLst>
      </pc:sldChg>
      <pc:sldChg chg="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117842842" sldId="363"/>
        </pc:sldMkLst>
        <pc:spChg chg="mod">
          <ac:chgData name="用 共" userId="674416862f0b68f3" providerId="LiveId" clId="{9F164BA5-2C6E-4E0E-B8CB-B8589EA3CDA2}" dt="2022-10-27T15:10:38.456" v="2095" actId="20577"/>
          <ac:spMkLst>
            <pc:docMk/>
            <pc:sldMk cId="117842842" sldId="363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0:35.299" v="2093" actId="20577"/>
          <ac:spMkLst>
            <pc:docMk/>
            <pc:sldMk cId="117842842" sldId="363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49986595" sldId="363"/>
        </pc:sldMkLst>
      </pc:sldChg>
      <pc:sldChg chg="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1563042185" sldId="364"/>
        </pc:sldMkLst>
        <pc:spChg chg="mod">
          <ac:chgData name="用 共" userId="674416862f0b68f3" providerId="LiveId" clId="{9F164BA5-2C6E-4E0E-B8CB-B8589EA3CDA2}" dt="2022-10-27T15:10:43.134" v="2097" actId="20577"/>
          <ac:spMkLst>
            <pc:docMk/>
            <pc:sldMk cId="1563042185" sldId="364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0:45.119" v="2098" actId="20577"/>
          <ac:spMkLst>
            <pc:docMk/>
            <pc:sldMk cId="1563042185" sldId="364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683704783" sldId="364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664972900" sldId="365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081257313" sldId="365"/>
        </pc:sldMkLst>
        <pc:spChg chg="mod">
          <ac:chgData name="用 共" userId="674416862f0b68f3" providerId="LiveId" clId="{9F164BA5-2C6E-4E0E-B8CB-B8589EA3CDA2}" dt="2022-10-27T15:12:44.806" v="2110" actId="20577"/>
          <ac:spMkLst>
            <pc:docMk/>
            <pc:sldMk cId="3081257313" sldId="365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2:42.951" v="2108" actId="20577"/>
          <ac:spMkLst>
            <pc:docMk/>
            <pc:sldMk cId="3081257313" sldId="365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809434379" sldId="366"/>
        </pc:sldMkLst>
        <pc:spChg chg="mod">
          <ac:chgData name="用 共" userId="674416862f0b68f3" providerId="LiveId" clId="{9F164BA5-2C6E-4E0E-B8CB-B8589EA3CDA2}" dt="2022-10-27T15:12:49.961" v="2114" actId="20577"/>
          <ac:spMkLst>
            <pc:docMk/>
            <pc:sldMk cId="809434379" sldId="366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2:48.090" v="2112" actId="20577"/>
          <ac:spMkLst>
            <pc:docMk/>
            <pc:sldMk cId="809434379" sldId="366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987764975" sldId="366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022701913" sldId="367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270173384" sldId="367"/>
        </pc:sldMkLst>
        <pc:spChg chg="mod">
          <ac:chgData name="用 共" userId="674416862f0b68f3" providerId="LiveId" clId="{9F164BA5-2C6E-4E0E-B8CB-B8589EA3CDA2}" dt="2022-10-27T15:12:53.990" v="2116" actId="20577"/>
          <ac:spMkLst>
            <pc:docMk/>
            <pc:sldMk cId="2270173384" sldId="367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00.262" v="2118" actId="20577"/>
          <ac:spMkLst>
            <pc:docMk/>
            <pc:sldMk cId="2270173384" sldId="367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905308100" sldId="368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982055793" sldId="368"/>
        </pc:sldMkLst>
        <pc:spChg chg="mod">
          <ac:chgData name="用 共" userId="674416862f0b68f3" providerId="LiveId" clId="{9F164BA5-2C6E-4E0E-B8CB-B8589EA3CDA2}" dt="2022-10-27T15:13:12.413" v="2125" actId="20577"/>
          <ac:spMkLst>
            <pc:docMk/>
            <pc:sldMk cId="3982055793" sldId="368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08.740" v="2123" actId="20577"/>
          <ac:spMkLst>
            <pc:docMk/>
            <pc:sldMk cId="3982055793" sldId="368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451687085" sldId="369"/>
        </pc:sldMkLst>
        <pc:spChg chg="mod">
          <ac:chgData name="用 共" userId="674416862f0b68f3" providerId="LiveId" clId="{9F164BA5-2C6E-4E0E-B8CB-B8589EA3CDA2}" dt="2022-10-27T15:13:17.562" v="2129" actId="20577"/>
          <ac:spMkLst>
            <pc:docMk/>
            <pc:sldMk cId="2451687085" sldId="369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15.522" v="2127" actId="20577"/>
          <ac:spMkLst>
            <pc:docMk/>
            <pc:sldMk cId="2451687085" sldId="369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382294945" sldId="369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24686422" sldId="370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1824080301" sldId="370"/>
        </pc:sldMkLst>
        <pc:spChg chg="mod">
          <ac:chgData name="用 共" userId="674416862f0b68f3" providerId="LiveId" clId="{9F164BA5-2C6E-4E0E-B8CB-B8589EA3CDA2}" dt="2022-10-27T15:13:24.689" v="2131" actId="20577"/>
          <ac:spMkLst>
            <pc:docMk/>
            <pc:sldMk cId="1824080301" sldId="370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26.756" v="2133" actId="20577"/>
          <ac:spMkLst>
            <pc:docMk/>
            <pc:sldMk cId="1824080301" sldId="370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201988018" sldId="371"/>
        </pc:sldMkLst>
        <pc:spChg chg="mod">
          <ac:chgData name="用 共" userId="674416862f0b68f3" providerId="LiveId" clId="{9F164BA5-2C6E-4E0E-B8CB-B8589EA3CDA2}" dt="2022-10-27T15:13:41.618" v="2138" actId="20577"/>
          <ac:spMkLst>
            <pc:docMk/>
            <pc:sldMk cId="2201988018" sldId="371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39.498" v="2136" actId="20577"/>
          <ac:spMkLst>
            <pc:docMk/>
            <pc:sldMk cId="2201988018" sldId="371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317782556" sldId="371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977565056" sldId="372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207429075" sldId="372"/>
        </pc:sldMkLst>
        <pc:spChg chg="mod">
          <ac:chgData name="用 共" userId="674416862f0b68f3" providerId="LiveId" clId="{9F164BA5-2C6E-4E0E-B8CB-B8589EA3CDA2}" dt="2022-10-27T15:13:48.676" v="2142" actId="20577"/>
          <ac:spMkLst>
            <pc:docMk/>
            <pc:sldMk cId="3207429075" sldId="372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45.938" v="2140" actId="20577"/>
          <ac:spMkLst>
            <pc:docMk/>
            <pc:sldMk cId="3207429075" sldId="372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611065151" sldId="373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676956528" sldId="373"/>
        </pc:sldMkLst>
        <pc:spChg chg="mod">
          <ac:chgData name="用 共" userId="674416862f0b68f3" providerId="LiveId" clId="{9F164BA5-2C6E-4E0E-B8CB-B8589EA3CDA2}" dt="2022-10-27T15:13:54.516" v="2146" actId="20577"/>
          <ac:spMkLst>
            <pc:docMk/>
            <pc:sldMk cId="2676956528" sldId="373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52.575" v="2144" actId="20577"/>
          <ac:spMkLst>
            <pc:docMk/>
            <pc:sldMk cId="2676956528" sldId="373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668974068" sldId="374"/>
        </pc:sldMkLst>
        <pc:spChg chg="mod">
          <ac:chgData name="用 共" userId="674416862f0b68f3" providerId="LiveId" clId="{9F164BA5-2C6E-4E0E-B8CB-B8589EA3CDA2}" dt="2022-10-27T15:14:01.643" v="2151" actId="20577"/>
          <ac:spMkLst>
            <pc:docMk/>
            <pc:sldMk cId="2668974068" sldId="374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58.872" v="2149" actId="20577"/>
          <ac:spMkLst>
            <pc:docMk/>
            <pc:sldMk cId="2668974068" sldId="374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141744029" sldId="375"/>
        </pc:sldMkLst>
        <pc:spChg chg="mod">
          <ac:chgData name="用 共" userId="674416862f0b68f3" providerId="LiveId" clId="{9F164BA5-2C6E-4E0E-B8CB-B8589EA3CDA2}" dt="2022-10-27T15:14:09.243" v="2155" actId="20577"/>
          <ac:spMkLst>
            <pc:docMk/>
            <pc:sldMk cId="2141744029" sldId="375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4:06.629" v="2153" actId="20577"/>
          <ac:spMkLst>
            <pc:docMk/>
            <pc:sldMk cId="2141744029" sldId="375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932928685" sldId="376"/>
        </pc:sldMkLst>
        <pc:spChg chg="mod">
          <ac:chgData name="用 共" userId="674416862f0b68f3" providerId="LiveId" clId="{9F164BA5-2C6E-4E0E-B8CB-B8589EA3CDA2}" dt="2022-10-27T15:14:23.125" v="2163" actId="20577"/>
          <ac:spMkLst>
            <pc:docMk/>
            <pc:sldMk cId="3932928685" sldId="376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4:14.965" v="2157" actId="20577"/>
          <ac:spMkLst>
            <pc:docMk/>
            <pc:sldMk cId="3932928685" sldId="376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469500793" sldId="377"/>
        </pc:sldMkLst>
        <pc:spChg chg="mod">
          <ac:chgData name="用 共" userId="674416862f0b68f3" providerId="LiveId" clId="{9F164BA5-2C6E-4E0E-B8CB-B8589EA3CDA2}" dt="2022-10-27T15:15:09.645" v="2168" actId="20577"/>
          <ac:spMkLst>
            <pc:docMk/>
            <pc:sldMk cId="2469500793" sldId="377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07.610" v="2166" actId="20577"/>
          <ac:spMkLst>
            <pc:docMk/>
            <pc:sldMk cId="2469500793" sldId="377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126688808" sldId="378"/>
        </pc:sldMkLst>
        <pc:spChg chg="mod">
          <ac:chgData name="用 共" userId="674416862f0b68f3" providerId="LiveId" clId="{9F164BA5-2C6E-4E0E-B8CB-B8589EA3CDA2}" dt="2022-10-27T15:15:14.948" v="2172" actId="20577"/>
          <ac:spMkLst>
            <pc:docMk/>
            <pc:sldMk cId="3126688808" sldId="378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13.183" v="2170" actId="20577"/>
          <ac:spMkLst>
            <pc:docMk/>
            <pc:sldMk cId="3126688808" sldId="378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464850738" sldId="379"/>
        </pc:sldMkLst>
        <pc:spChg chg="mod">
          <ac:chgData name="用 共" userId="674416862f0b68f3" providerId="LiveId" clId="{9F164BA5-2C6E-4E0E-B8CB-B8589EA3CDA2}" dt="2022-10-27T15:15:17.805" v="2174" actId="20577"/>
          <ac:spMkLst>
            <pc:docMk/>
            <pc:sldMk cId="3464850738" sldId="379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20.108" v="2176" actId="20577"/>
          <ac:spMkLst>
            <pc:docMk/>
            <pc:sldMk cId="3464850738" sldId="379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1072779876" sldId="380"/>
        </pc:sldMkLst>
        <pc:spChg chg="mod">
          <ac:chgData name="用 共" userId="674416862f0b68f3" providerId="LiveId" clId="{9F164BA5-2C6E-4E0E-B8CB-B8589EA3CDA2}" dt="2022-10-27T15:15:26.262" v="2181" actId="20577"/>
          <ac:spMkLst>
            <pc:docMk/>
            <pc:sldMk cId="1072779876" sldId="380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23.994" v="2179" actId="20577"/>
          <ac:spMkLst>
            <pc:docMk/>
            <pc:sldMk cId="1072779876" sldId="380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4294520450" sldId="381"/>
        </pc:sldMkLst>
        <pc:spChg chg="mod">
          <ac:chgData name="用 共" userId="674416862f0b68f3" providerId="LiveId" clId="{9F164BA5-2C6E-4E0E-B8CB-B8589EA3CDA2}" dt="2022-10-27T15:15:33.089" v="2185" actId="20577"/>
          <ac:spMkLst>
            <pc:docMk/>
            <pc:sldMk cId="4294520450" sldId="381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31.520" v="2183" actId="20577"/>
          <ac:spMkLst>
            <pc:docMk/>
            <pc:sldMk cId="4294520450" sldId="381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576219155" sldId="382"/>
        </pc:sldMkLst>
        <pc:spChg chg="mod">
          <ac:chgData name="用 共" userId="674416862f0b68f3" providerId="LiveId" clId="{9F164BA5-2C6E-4E0E-B8CB-B8589EA3CDA2}" dt="2022-10-27T15:15:38.726" v="2189" actId="20577"/>
          <ac:spMkLst>
            <pc:docMk/>
            <pc:sldMk cId="2576219155" sldId="382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36.974" v="2187" actId="20577"/>
          <ac:spMkLst>
            <pc:docMk/>
            <pc:sldMk cId="2576219155" sldId="382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4003841099" sldId="383"/>
        </pc:sldMkLst>
        <pc:spChg chg="mod">
          <ac:chgData name="用 共" userId="674416862f0b68f3" providerId="LiveId" clId="{9F164BA5-2C6E-4E0E-B8CB-B8589EA3CDA2}" dt="2022-10-27T15:15:53.837" v="2198" actId="20577"/>
          <ac:spMkLst>
            <pc:docMk/>
            <pc:sldMk cId="4003841099" sldId="383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52.145" v="2196" actId="20577"/>
          <ac:spMkLst>
            <pc:docMk/>
            <pc:sldMk cId="4003841099" sldId="383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1180278556" sldId="384"/>
        </pc:sldMkLst>
        <pc:spChg chg="mod">
          <ac:chgData name="用 共" userId="674416862f0b68f3" providerId="LiveId" clId="{9F164BA5-2C6E-4E0E-B8CB-B8589EA3CDA2}" dt="2022-10-27T15:15:59.189" v="2202" actId="20577"/>
          <ac:spMkLst>
            <pc:docMk/>
            <pc:sldMk cId="1180278556" sldId="384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57.231" v="2200" actId="20577"/>
          <ac:spMkLst>
            <pc:docMk/>
            <pc:sldMk cId="1180278556" sldId="384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4067958104" sldId="385"/>
        </pc:sldMkLst>
        <pc:spChg chg="mod">
          <ac:chgData name="用 共" userId="674416862f0b68f3" providerId="LiveId" clId="{9F164BA5-2C6E-4E0E-B8CB-B8589EA3CDA2}" dt="2022-10-27T15:16:10.854" v="2208" actId="20577"/>
          <ac:spMkLst>
            <pc:docMk/>
            <pc:sldMk cId="4067958104" sldId="385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6:04.686" v="2206" actId="14100"/>
          <ac:spMkLst>
            <pc:docMk/>
            <pc:sldMk cId="4067958104" sldId="385"/>
            <ac:spMk id="6" creationId="{7FC67F7E-4133-85C9-7977-A3AEDB15C944}"/>
          </ac:spMkLst>
        </pc:spChg>
      </pc:sldChg>
      <pc:sldChg chg="addSp delSp modSp add mod modShow">
        <pc:chgData name="用 共" userId="674416862f0b68f3" providerId="LiveId" clId="{9F164BA5-2C6E-4E0E-B8CB-B8589EA3CDA2}" dt="2022-10-27T15:20:05.346" v="2284" actId="729"/>
        <pc:sldMkLst>
          <pc:docMk/>
          <pc:sldMk cId="2149742574" sldId="386"/>
        </pc:sldMkLst>
        <pc:spChg chg="mod">
          <ac:chgData name="用 共" userId="674416862f0b68f3" providerId="LiveId" clId="{9F164BA5-2C6E-4E0E-B8CB-B8589EA3CDA2}" dt="2022-10-27T15:16:22.326" v="2213" actId="20577"/>
          <ac:spMkLst>
            <pc:docMk/>
            <pc:sldMk cId="2149742574" sldId="386"/>
            <ac:spMk id="4" creationId="{C1DFDC69-BC37-FBA6-92E3-A8F8F6D9872F}"/>
          </ac:spMkLst>
        </pc:spChg>
        <pc:spChg chg="del">
          <ac:chgData name="用 共" userId="674416862f0b68f3" providerId="LiveId" clId="{9F164BA5-2C6E-4E0E-B8CB-B8589EA3CDA2}" dt="2022-10-27T15:16:19.818" v="2210" actId="478"/>
          <ac:spMkLst>
            <pc:docMk/>
            <pc:sldMk cId="2149742574" sldId="386"/>
            <ac:spMk id="6" creationId="{7FC67F7E-4133-85C9-7977-A3AEDB15C944}"/>
          </ac:spMkLst>
        </pc:spChg>
        <pc:spChg chg="add mod">
          <ac:chgData name="用 共" userId="674416862f0b68f3" providerId="LiveId" clId="{9F164BA5-2C6E-4E0E-B8CB-B8589EA3CDA2}" dt="2022-10-27T15:16:20.042" v="2211"/>
          <ac:spMkLst>
            <pc:docMk/>
            <pc:sldMk cId="2149742574" sldId="386"/>
            <ac:spMk id="7" creationId="{F8FBA158-F985-22DB-4E74-00CB0DDE6361}"/>
          </ac:spMkLst>
        </pc:spChg>
      </pc:sldChg>
      <pc:sldChg chg="addSp delSp modSp add mod replId modShow">
        <pc:chgData name="用 共" userId="674416862f0b68f3" providerId="LiveId" clId="{9F164BA5-2C6E-4E0E-B8CB-B8589EA3CDA2}" dt="2022-10-27T15:20:05.346" v="2284" actId="729"/>
        <pc:sldMkLst>
          <pc:docMk/>
          <pc:sldMk cId="33439983" sldId="387"/>
        </pc:sldMkLst>
        <pc:spChg chg="mod">
          <ac:chgData name="用 共" userId="674416862f0b68f3" providerId="LiveId" clId="{9F164BA5-2C6E-4E0E-B8CB-B8589EA3CDA2}" dt="2022-10-27T15:16:30.541" v="2218" actId="20577"/>
          <ac:spMkLst>
            <pc:docMk/>
            <pc:sldMk cId="33439983" sldId="387"/>
            <ac:spMk id="4" creationId="{C1DFDC69-BC37-FBA6-92E3-A8F8F6D9872F}"/>
          </ac:spMkLst>
        </pc:spChg>
        <pc:spChg chg="del">
          <ac:chgData name="用 共" userId="674416862f0b68f3" providerId="LiveId" clId="{9F164BA5-2C6E-4E0E-B8CB-B8589EA3CDA2}" dt="2022-10-27T15:16:26.205" v="2214" actId="478"/>
          <ac:spMkLst>
            <pc:docMk/>
            <pc:sldMk cId="33439983" sldId="387"/>
            <ac:spMk id="6" creationId="{7FC67F7E-4133-85C9-7977-A3AEDB15C944}"/>
          </ac:spMkLst>
        </pc:spChg>
        <pc:spChg chg="add mod">
          <ac:chgData name="用 共" userId="674416862f0b68f3" providerId="LiveId" clId="{9F164BA5-2C6E-4E0E-B8CB-B8589EA3CDA2}" dt="2022-10-27T15:16:26.496" v="2215"/>
          <ac:spMkLst>
            <pc:docMk/>
            <pc:sldMk cId="33439983" sldId="387"/>
            <ac:spMk id="8" creationId="{97117527-4E06-37C7-435F-94A21CF01275}"/>
          </ac:spMkLst>
        </pc:spChg>
      </pc:sldChg>
      <pc:sldChg chg="modSp add mod replId modShow">
        <pc:chgData name="用 共" userId="674416862f0b68f3" providerId="LiveId" clId="{9F164BA5-2C6E-4E0E-B8CB-B8589EA3CDA2}" dt="2022-10-27T15:20:05.346" v="2284" actId="729"/>
        <pc:sldMkLst>
          <pc:docMk/>
          <pc:sldMk cId="1766074883" sldId="388"/>
        </pc:sldMkLst>
        <pc:spChg chg="mod">
          <ac:chgData name="用 共" userId="674416862f0b68f3" providerId="LiveId" clId="{9F164BA5-2C6E-4E0E-B8CB-B8589EA3CDA2}" dt="2022-10-27T15:16:43.526" v="2223" actId="20577"/>
          <ac:spMkLst>
            <pc:docMk/>
            <pc:sldMk cId="1766074883" sldId="388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6:40.785" v="2220" actId="20577"/>
          <ac:spMkLst>
            <pc:docMk/>
            <pc:sldMk cId="1766074883" sldId="388"/>
            <ac:spMk id="6" creationId="{7FC67F7E-4133-85C9-7977-A3AEDB15C944}"/>
          </ac:spMkLst>
        </pc:spChg>
      </pc:sldChg>
      <pc:sldChg chg="delSp modSp add mod modShow">
        <pc:chgData name="用 共" userId="674416862f0b68f3" providerId="LiveId" clId="{9F164BA5-2C6E-4E0E-B8CB-B8589EA3CDA2}" dt="2022-10-27T15:20:05.346" v="2284" actId="729"/>
        <pc:sldMkLst>
          <pc:docMk/>
          <pc:sldMk cId="3914122495" sldId="389"/>
        </pc:sldMkLst>
        <pc:spChg chg="mod">
          <ac:chgData name="用 共" userId="674416862f0b68f3" providerId="LiveId" clId="{9F164BA5-2C6E-4E0E-B8CB-B8589EA3CDA2}" dt="2022-10-27T15:16:55.120" v="2228" actId="20577"/>
          <ac:spMkLst>
            <pc:docMk/>
            <pc:sldMk cId="3914122495" sldId="389"/>
            <ac:spMk id="5" creationId="{B85F2456-E51B-097C-BFD4-55CC97DE8AE2}"/>
          </ac:spMkLst>
        </pc:spChg>
        <pc:spChg chg="mod">
          <ac:chgData name="用 共" userId="674416862f0b68f3" providerId="LiveId" clId="{9F164BA5-2C6E-4E0E-B8CB-B8589EA3CDA2}" dt="2022-10-27T15:17:21.177" v="2256" actId="1076"/>
          <ac:spMkLst>
            <pc:docMk/>
            <pc:sldMk cId="3914122495" sldId="389"/>
            <ac:spMk id="7" creationId="{8AD48B1B-B44A-C07D-DA71-B29C32CA1250}"/>
          </ac:spMkLst>
        </pc:spChg>
        <pc:spChg chg="del">
          <ac:chgData name="用 共" userId="674416862f0b68f3" providerId="LiveId" clId="{9F164BA5-2C6E-4E0E-B8CB-B8589EA3CDA2}" dt="2022-10-27T15:17:22.776" v="2257" actId="478"/>
          <ac:spMkLst>
            <pc:docMk/>
            <pc:sldMk cId="3914122495" sldId="389"/>
            <ac:spMk id="8" creationId="{F1FBFC61-B085-F2B5-2FE4-ACA505B48E3B}"/>
          </ac:spMkLst>
        </pc:spChg>
        <pc:spChg chg="mod">
          <ac:chgData name="用 共" userId="674416862f0b68f3" providerId="LiveId" clId="{9F164BA5-2C6E-4E0E-B8CB-B8589EA3CDA2}" dt="2022-10-27T15:17:57.498" v="2259" actId="13926"/>
          <ac:spMkLst>
            <pc:docMk/>
            <pc:sldMk cId="3914122495" sldId="389"/>
            <ac:spMk id="9" creationId="{C6401F2D-3CB5-3E47-36F8-661D4672A0FE}"/>
          </ac:spMkLst>
        </pc:spChg>
      </pc:sldChg>
      <pc:sldChg chg="addSp modSp add mod modShow">
        <pc:chgData name="用 共" userId="674416862f0b68f3" providerId="LiveId" clId="{9F164BA5-2C6E-4E0E-B8CB-B8589EA3CDA2}" dt="2022-10-27T15:20:05.346" v="2284" actId="729"/>
        <pc:sldMkLst>
          <pc:docMk/>
          <pc:sldMk cId="2085333736" sldId="390"/>
        </pc:sldMkLst>
        <pc:spChg chg="add mod">
          <ac:chgData name="用 共" userId="674416862f0b68f3" providerId="LiveId" clId="{9F164BA5-2C6E-4E0E-B8CB-B8589EA3CDA2}" dt="2022-10-27T15:18:18.671" v="2280" actId="14100"/>
          <ac:spMkLst>
            <pc:docMk/>
            <pc:sldMk cId="2085333736" sldId="390"/>
            <ac:spMk id="8" creationId="{4B457282-9B2B-A9CD-040A-CB2B8915675C}"/>
          </ac:spMkLst>
        </pc:spChg>
        <pc:spChg chg="mod">
          <ac:chgData name="用 共" userId="674416862f0b68f3" providerId="LiveId" clId="{9F164BA5-2C6E-4E0E-B8CB-B8589EA3CDA2}" dt="2022-10-27T15:18:27.438" v="2282" actId="13926"/>
          <ac:spMkLst>
            <pc:docMk/>
            <pc:sldMk cId="2085333736" sldId="390"/>
            <ac:spMk id="9" creationId="{C6401F2D-3CB5-3E47-36F8-661D4672A0FE}"/>
          </ac:spMkLst>
        </pc:spChg>
      </pc:sldChg>
      <pc:sldChg chg="add ord">
        <pc:chgData name="用 共" userId="674416862f0b68f3" providerId="LiveId" clId="{9F164BA5-2C6E-4E0E-B8CB-B8589EA3CDA2}" dt="2022-10-27T17:27:26.352" v="3995"/>
        <pc:sldMkLst>
          <pc:docMk/>
          <pc:sldMk cId="1854928363" sldId="391"/>
        </pc:sldMkLst>
      </pc:sldChg>
      <pc:sldChg chg="addSp modSp new mod modAnim">
        <pc:chgData name="用 共" userId="674416862f0b68f3" providerId="LiveId" clId="{9F164BA5-2C6E-4E0E-B8CB-B8589EA3CDA2}" dt="2022-10-27T16:32:24.824" v="3119"/>
        <pc:sldMkLst>
          <pc:docMk/>
          <pc:sldMk cId="1542173634" sldId="392"/>
        </pc:sldMkLst>
        <pc:spChg chg="mod">
          <ac:chgData name="用 共" userId="674416862f0b68f3" providerId="LiveId" clId="{9F164BA5-2C6E-4E0E-B8CB-B8589EA3CDA2}" dt="2022-10-27T15:28:08.067" v="2321" actId="20577"/>
          <ac:spMkLst>
            <pc:docMk/>
            <pc:sldMk cId="1542173634" sldId="392"/>
            <ac:spMk id="2" creationId="{52677501-DDF5-88B5-B75A-C335E60B5FE8}"/>
          </ac:spMkLst>
        </pc:spChg>
        <pc:spChg chg="mod">
          <ac:chgData name="用 共" userId="674416862f0b68f3" providerId="LiveId" clId="{9F164BA5-2C6E-4E0E-B8CB-B8589EA3CDA2}" dt="2022-10-27T15:29:19.154" v="2351" actId="207"/>
          <ac:spMkLst>
            <pc:docMk/>
            <pc:sldMk cId="1542173634" sldId="392"/>
            <ac:spMk id="3" creationId="{9EDD688D-74AF-78BC-C49C-4E04EED270EE}"/>
          </ac:spMkLst>
        </pc:spChg>
        <pc:spChg chg="add mod ord">
          <ac:chgData name="用 共" userId="674416862f0b68f3" providerId="LiveId" clId="{9F164BA5-2C6E-4E0E-B8CB-B8589EA3CDA2}" dt="2022-10-27T15:28:13.173" v="2324" actId="14100"/>
          <ac:spMkLst>
            <pc:docMk/>
            <pc:sldMk cId="1542173634" sldId="392"/>
            <ac:spMk id="4" creationId="{2DC485C8-6C23-0C63-9104-9ACB8C2FB7A4}"/>
          </ac:spMkLst>
        </pc:spChg>
        <pc:spChg chg="add mod">
          <ac:chgData name="用 共" userId="674416862f0b68f3" providerId="LiveId" clId="{9F164BA5-2C6E-4E0E-B8CB-B8589EA3CDA2}" dt="2022-10-27T15:34:53.288" v="2431" actId="404"/>
          <ac:spMkLst>
            <pc:docMk/>
            <pc:sldMk cId="1542173634" sldId="392"/>
            <ac:spMk id="5" creationId="{9185DC29-F1A1-C37C-CE73-5E1AFB904C82}"/>
          </ac:spMkLst>
        </pc:spChg>
        <pc:spChg chg="add mod">
          <ac:chgData name="用 共" userId="674416862f0b68f3" providerId="LiveId" clId="{9F164BA5-2C6E-4E0E-B8CB-B8589EA3CDA2}" dt="2022-10-27T15:34:23.189" v="2409"/>
          <ac:spMkLst>
            <pc:docMk/>
            <pc:sldMk cId="1542173634" sldId="392"/>
            <ac:spMk id="6" creationId="{D8B05E7D-DD04-5954-4FC5-64F990BF2103}"/>
          </ac:spMkLst>
        </pc:spChg>
        <pc:spChg chg="add mod">
          <ac:chgData name="用 共" userId="674416862f0b68f3" providerId="LiveId" clId="{9F164BA5-2C6E-4E0E-B8CB-B8589EA3CDA2}" dt="2022-10-27T15:34:23.189" v="2409"/>
          <ac:spMkLst>
            <pc:docMk/>
            <pc:sldMk cId="1542173634" sldId="392"/>
            <ac:spMk id="7" creationId="{A5751224-6D44-D303-D2F8-64B1B126CD93}"/>
          </ac:spMkLst>
        </pc:spChg>
        <pc:spChg chg="add mod">
          <ac:chgData name="用 共" userId="674416862f0b68f3" providerId="LiveId" clId="{9F164BA5-2C6E-4E0E-B8CB-B8589EA3CDA2}" dt="2022-10-27T15:34:23.189" v="2409"/>
          <ac:spMkLst>
            <pc:docMk/>
            <pc:sldMk cId="1542173634" sldId="392"/>
            <ac:spMk id="8" creationId="{32A03322-5F80-2918-3902-38859CB9F220}"/>
          </ac:spMkLst>
        </pc:spChg>
        <pc:spChg chg="add mod">
          <ac:chgData name="用 共" userId="674416862f0b68f3" providerId="LiveId" clId="{9F164BA5-2C6E-4E0E-B8CB-B8589EA3CDA2}" dt="2022-10-27T15:35:02.160" v="2446" actId="14100"/>
          <ac:spMkLst>
            <pc:docMk/>
            <pc:sldMk cId="1542173634" sldId="392"/>
            <ac:spMk id="15" creationId="{721A3ADD-9B64-9AFA-C262-1E47845D4757}"/>
          </ac:spMkLst>
        </pc:spChg>
        <pc:spChg chg="add mod">
          <ac:chgData name="用 共" userId="674416862f0b68f3" providerId="LiveId" clId="{9F164BA5-2C6E-4E0E-B8CB-B8589EA3CDA2}" dt="2022-10-27T16:11:38.409" v="2922" actId="14100"/>
          <ac:spMkLst>
            <pc:docMk/>
            <pc:sldMk cId="1542173634" sldId="392"/>
            <ac:spMk id="16" creationId="{83D90245-DAEC-7FA9-6E4F-3EC3DB64A991}"/>
          </ac:spMkLst>
        </pc:spChg>
        <pc:spChg chg="add mod">
          <ac:chgData name="用 共" userId="674416862f0b68f3" providerId="LiveId" clId="{9F164BA5-2C6E-4E0E-B8CB-B8589EA3CDA2}" dt="2022-10-27T16:20:14.810" v="2965" actId="14100"/>
          <ac:spMkLst>
            <pc:docMk/>
            <pc:sldMk cId="1542173634" sldId="392"/>
            <ac:spMk id="17" creationId="{E590BBC2-3BAD-FAE2-075D-1721C807FC34}"/>
          </ac:spMkLst>
        </pc:spChg>
        <pc:spChg chg="add mod">
          <ac:chgData name="用 共" userId="674416862f0b68f3" providerId="LiveId" clId="{9F164BA5-2C6E-4E0E-B8CB-B8589EA3CDA2}" dt="2022-10-27T16:32:04.797" v="3118" actId="1076"/>
          <ac:spMkLst>
            <pc:docMk/>
            <pc:sldMk cId="1542173634" sldId="392"/>
            <ac:spMk id="18" creationId="{AA983A60-CDCA-1CF3-C86E-DA55B34991AE}"/>
          </ac:spMkLst>
        </pc:sp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9" creationId="{1CA7316F-9F12-4ED1-F266-FBA54CB92052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0" creationId="{4F3F1A6D-E758-ACA4-FE6D-523E22CB7A2E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1" creationId="{3793407F-14B7-86B4-760C-285658B340AA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2" creationId="{3EC0CC21-BF3D-09CF-7E72-B281B1BD35F0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3" creationId="{77CA2938-D603-A237-744B-998381A37BDE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4" creationId="{62D3B7F4-B344-A078-BEC5-BA764C724EA7}"/>
          </ac:cxnSpMkLst>
        </pc:cxnChg>
      </pc:sldChg>
      <pc:sldChg chg="addSp delSp modSp add mod modAnim">
        <pc:chgData name="用 共" userId="674416862f0b68f3" providerId="LiveId" clId="{9F164BA5-2C6E-4E0E-B8CB-B8589EA3CDA2}" dt="2022-10-27T16:32:46.509" v="3121"/>
        <pc:sldMkLst>
          <pc:docMk/>
          <pc:sldMk cId="1555126554" sldId="393"/>
        </pc:sldMkLst>
        <pc:spChg chg="mod">
          <ac:chgData name="用 共" userId="674416862f0b68f3" providerId="LiveId" clId="{9F164BA5-2C6E-4E0E-B8CB-B8589EA3CDA2}" dt="2022-10-27T15:56:34.301" v="2491" actId="20577"/>
          <ac:spMkLst>
            <pc:docMk/>
            <pc:sldMk cId="1555126554" sldId="393"/>
            <ac:spMk id="2" creationId="{52677501-DDF5-88B5-B75A-C335E60B5FE8}"/>
          </ac:spMkLst>
        </pc:spChg>
        <pc:spChg chg="mod">
          <ac:chgData name="用 共" userId="674416862f0b68f3" providerId="LiveId" clId="{9F164BA5-2C6E-4E0E-B8CB-B8589EA3CDA2}" dt="2022-10-27T16:08:09.419" v="2692" actId="20577"/>
          <ac:spMkLst>
            <pc:docMk/>
            <pc:sldMk cId="1555126554" sldId="393"/>
            <ac:spMk id="3" creationId="{9EDD688D-74AF-78BC-C49C-4E04EED270EE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5" creationId="{9185DC29-F1A1-C37C-CE73-5E1AFB904C82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6" creationId="{D8B05E7D-DD04-5954-4FC5-64F990BF2103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7" creationId="{A5751224-6D44-D303-D2F8-64B1B126CD93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8" creationId="{32A03322-5F80-2918-3902-38859CB9F220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15" creationId="{721A3ADD-9B64-9AFA-C262-1E47845D4757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16" creationId="{83D90245-DAEC-7FA9-6E4F-3EC3DB64A991}"/>
          </ac:spMkLst>
        </pc:spChg>
        <pc:spChg chg="add mod">
          <ac:chgData name="用 共" userId="674416862f0b68f3" providerId="LiveId" clId="{9F164BA5-2C6E-4E0E-B8CB-B8589EA3CDA2}" dt="2022-10-27T16:08:20.211" v="2712" actId="20577"/>
          <ac:spMkLst>
            <pc:docMk/>
            <pc:sldMk cId="1555126554" sldId="393"/>
            <ac:spMk id="17" creationId="{C1828FAF-982D-87F1-EED2-6D11B010BAC9}"/>
          </ac:spMkLst>
        </pc:spChg>
        <pc:spChg chg="add mod">
          <ac:chgData name="用 共" userId="674416862f0b68f3" providerId="LiveId" clId="{9F164BA5-2C6E-4E0E-B8CB-B8589EA3CDA2}" dt="2022-10-27T16:09:15.531" v="2777" actId="1076"/>
          <ac:spMkLst>
            <pc:docMk/>
            <pc:sldMk cId="1555126554" sldId="393"/>
            <ac:spMk id="18" creationId="{19D8BC15-07B4-9E86-5741-B684E69BA966}"/>
          </ac:spMkLst>
        </pc:spChg>
        <pc:spChg chg="add mod">
          <ac:chgData name="用 共" userId="674416862f0b68f3" providerId="LiveId" clId="{9F164BA5-2C6E-4E0E-B8CB-B8589EA3CDA2}" dt="2022-10-27T16:09:25.014" v="2782" actId="1076"/>
          <ac:spMkLst>
            <pc:docMk/>
            <pc:sldMk cId="1555126554" sldId="393"/>
            <ac:spMk id="19" creationId="{6C670F68-8065-9EEA-2E05-54D5A2825601}"/>
          </ac:spMkLst>
        </pc:spChg>
        <pc:spChg chg="add mod">
          <ac:chgData name="用 共" userId="674416862f0b68f3" providerId="LiveId" clId="{9F164BA5-2C6E-4E0E-B8CB-B8589EA3CDA2}" dt="2022-10-27T16:10:09.400" v="2837" actId="1076"/>
          <ac:spMkLst>
            <pc:docMk/>
            <pc:sldMk cId="1555126554" sldId="393"/>
            <ac:spMk id="20" creationId="{BCABB14C-0C4E-45D4-CC74-43DFC96904EF}"/>
          </ac:spMkLst>
        </pc:spChg>
        <pc:spChg chg="add mod">
          <ac:chgData name="用 共" userId="674416862f0b68f3" providerId="LiveId" clId="{9F164BA5-2C6E-4E0E-B8CB-B8589EA3CDA2}" dt="2022-10-27T16:11:11.359" v="2909" actId="1076"/>
          <ac:spMkLst>
            <pc:docMk/>
            <pc:sldMk cId="1555126554" sldId="393"/>
            <ac:spMk id="21" creationId="{D37E64EF-808F-198A-301A-A8657C767A41}"/>
          </ac:spMkLst>
        </pc:spChg>
        <pc:spChg chg="add mod">
          <ac:chgData name="用 共" userId="674416862f0b68f3" providerId="LiveId" clId="{9F164BA5-2C6E-4E0E-B8CB-B8589EA3CDA2}" dt="2022-10-27T16:11:14.971" v="2910" actId="1076"/>
          <ac:spMkLst>
            <pc:docMk/>
            <pc:sldMk cId="1555126554" sldId="393"/>
            <ac:spMk id="22" creationId="{29292D27-AAF5-D08C-CEFC-AF4ED17D0A84}"/>
          </ac:spMkLst>
        </pc:spChg>
        <pc:cxnChg chg="del mod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9" creationId="{1CA7316F-9F12-4ED1-F266-FBA54CB92052}"/>
          </ac:cxnSpMkLst>
        </pc:cxnChg>
        <pc:cxnChg chg="del mod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0" creationId="{4F3F1A6D-E758-ACA4-FE6D-523E22CB7A2E}"/>
          </ac:cxnSpMkLst>
        </pc:cxnChg>
        <pc:cxnChg chg="del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1" creationId="{3793407F-14B7-86B4-760C-285658B340AA}"/>
          </ac:cxnSpMkLst>
        </pc:cxnChg>
        <pc:cxnChg chg="del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2" creationId="{3EC0CC21-BF3D-09CF-7E72-B281B1BD35F0}"/>
          </ac:cxnSpMkLst>
        </pc:cxnChg>
        <pc:cxnChg chg="del mod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3" creationId="{77CA2938-D603-A237-744B-998381A37BDE}"/>
          </ac:cxnSpMkLst>
        </pc:cxnChg>
        <pc:cxnChg chg="del mod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4" creationId="{62D3B7F4-B344-A078-BEC5-BA764C724EA7}"/>
          </ac:cxnSpMkLst>
        </pc:cxnChg>
      </pc:sldChg>
      <pc:sldChg chg="addSp modSp add mod modAnim">
        <pc:chgData name="用 共" userId="674416862f0b68f3" providerId="LiveId" clId="{9F164BA5-2C6E-4E0E-B8CB-B8589EA3CDA2}" dt="2022-10-27T16:35:27.016" v="3126"/>
        <pc:sldMkLst>
          <pc:docMk/>
          <pc:sldMk cId="3966408191" sldId="394"/>
        </pc:sldMkLst>
        <pc:picChg chg="add mod">
          <ac:chgData name="用 共" userId="674416862f0b68f3" providerId="LiveId" clId="{9F164BA5-2C6E-4E0E-B8CB-B8589EA3CDA2}" dt="2022-10-27T16:35:17.272" v="3125" actId="1076"/>
          <ac:picMkLst>
            <pc:docMk/>
            <pc:sldMk cId="3966408191" sldId="394"/>
            <ac:picMk id="6" creationId="{8A2AFD6B-688D-BF9F-4B73-69A0FEFD2E42}"/>
          </ac:picMkLst>
        </pc:picChg>
      </pc:sldChg>
      <pc:sldChg chg="addSp delSp modSp add del mod delAnim modAnim">
        <pc:chgData name="用 共" userId="674416862f0b68f3" providerId="LiveId" clId="{9F164BA5-2C6E-4E0E-B8CB-B8589EA3CDA2}" dt="2022-10-27T16:59:00.977" v="3606" actId="20577"/>
        <pc:sldMkLst>
          <pc:docMk/>
          <pc:sldMk cId="2586756289" sldId="395"/>
        </pc:sldMkLst>
        <pc:spChg chg="mod">
          <ac:chgData name="用 共" userId="674416862f0b68f3" providerId="LiveId" clId="{9F164BA5-2C6E-4E0E-B8CB-B8589EA3CDA2}" dt="2022-10-27T16:59:00.977" v="3606" actId="20577"/>
          <ac:spMkLst>
            <pc:docMk/>
            <pc:sldMk cId="2586756289" sldId="395"/>
            <ac:spMk id="2" creationId="{DF2EA627-7B46-813A-D624-FA3A9945E971}"/>
          </ac:spMkLst>
        </pc:spChg>
        <pc:spChg chg="mod">
          <ac:chgData name="用 共" userId="674416862f0b68f3" providerId="LiveId" clId="{9F164BA5-2C6E-4E0E-B8CB-B8589EA3CDA2}" dt="2022-10-27T16:49:59.901" v="3510" actId="14100"/>
          <ac:spMkLst>
            <pc:docMk/>
            <pc:sldMk cId="2586756289" sldId="395"/>
            <ac:spMk id="3" creationId="{99E7F4A3-6647-99F3-A150-3141FAC4C450}"/>
          </ac:spMkLst>
        </pc:spChg>
        <pc:spChg chg="mod">
          <ac:chgData name="用 共" userId="674416862f0b68f3" providerId="LiveId" clId="{9F164BA5-2C6E-4E0E-B8CB-B8589EA3CDA2}" dt="2022-10-27T16:41:14.299" v="3156" actId="14100"/>
          <ac:spMkLst>
            <pc:docMk/>
            <pc:sldMk cId="2586756289" sldId="395"/>
            <ac:spMk id="4" creationId="{2FF2DC80-3F27-87A8-2E39-16F0AC6853CC}"/>
          </ac:spMkLst>
        </pc:spChg>
        <pc:spChg chg="add mod">
          <ac:chgData name="用 共" userId="674416862f0b68f3" providerId="LiveId" clId="{9F164BA5-2C6E-4E0E-B8CB-B8589EA3CDA2}" dt="2022-10-27T16:50:02.315" v="3511" actId="1076"/>
          <ac:spMkLst>
            <pc:docMk/>
            <pc:sldMk cId="2586756289" sldId="395"/>
            <ac:spMk id="5" creationId="{96D1D663-F05A-996F-BAB3-16140AEB3380}"/>
          </ac:spMkLst>
        </pc:spChg>
        <pc:spChg chg="add del mod">
          <ac:chgData name="用 共" userId="674416862f0b68f3" providerId="LiveId" clId="{9F164BA5-2C6E-4E0E-B8CB-B8589EA3CDA2}" dt="2022-10-27T16:50:35.613" v="3516" actId="478"/>
          <ac:spMkLst>
            <pc:docMk/>
            <pc:sldMk cId="2586756289" sldId="395"/>
            <ac:spMk id="6" creationId="{6F032C3E-FEC5-6FF4-7BB3-8AD699825719}"/>
          </ac:spMkLst>
        </pc:spChg>
        <pc:spChg chg="del mod">
          <ac:chgData name="用 共" userId="674416862f0b68f3" providerId="LiveId" clId="{9F164BA5-2C6E-4E0E-B8CB-B8589EA3CDA2}" dt="2022-10-27T16:44:49.619" v="3214" actId="478"/>
          <ac:spMkLst>
            <pc:docMk/>
            <pc:sldMk cId="2586756289" sldId="395"/>
            <ac:spMk id="8" creationId="{2A546FDA-C417-5CD9-B167-680F4F7B1669}"/>
          </ac:spMkLst>
        </pc:spChg>
      </pc:sldChg>
      <pc:sldChg chg="addSp modSp add del mod modAnim">
        <pc:chgData name="用 共" userId="674416862f0b68f3" providerId="LiveId" clId="{9F164BA5-2C6E-4E0E-B8CB-B8589EA3CDA2}" dt="2022-10-27T16:51:06.055" v="3519" actId="47"/>
        <pc:sldMkLst>
          <pc:docMk/>
          <pc:sldMk cId="2558459079" sldId="396"/>
        </pc:sldMkLst>
        <pc:spChg chg="mod">
          <ac:chgData name="用 共" userId="674416862f0b68f3" providerId="LiveId" clId="{9F164BA5-2C6E-4E0E-B8CB-B8589EA3CDA2}" dt="2022-10-27T16:46:15.929" v="3292" actId="207"/>
          <ac:spMkLst>
            <pc:docMk/>
            <pc:sldMk cId="2558459079" sldId="396"/>
            <ac:spMk id="3" creationId="{99E7F4A3-6647-99F3-A150-3141FAC4C450}"/>
          </ac:spMkLst>
        </pc:spChg>
        <pc:spChg chg="add mod">
          <ac:chgData name="用 共" userId="674416862f0b68f3" providerId="LiveId" clId="{9F164BA5-2C6E-4E0E-B8CB-B8589EA3CDA2}" dt="2022-10-27T16:47:06.446" v="3319" actId="14100"/>
          <ac:spMkLst>
            <pc:docMk/>
            <pc:sldMk cId="2558459079" sldId="396"/>
            <ac:spMk id="5" creationId="{BD748575-AE77-FFFA-7144-7704B04668FF}"/>
          </ac:spMkLst>
        </pc:spChg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4244230798" sldId="396"/>
        </pc:sldMkLst>
      </pc:sldChg>
      <pc:sldChg chg="modSp add mod modAnim">
        <pc:chgData name="用 共" userId="674416862f0b68f3" providerId="LiveId" clId="{9F164BA5-2C6E-4E0E-B8CB-B8589EA3CDA2}" dt="2022-10-27T16:50:59.057" v="3518"/>
        <pc:sldMkLst>
          <pc:docMk/>
          <pc:sldMk cId="2909167333" sldId="397"/>
        </pc:sldMkLst>
        <pc:spChg chg="mod">
          <ac:chgData name="用 共" userId="674416862f0b68f3" providerId="LiveId" clId="{9F164BA5-2C6E-4E0E-B8CB-B8589EA3CDA2}" dt="2022-10-27T16:50:44.931" v="3517" actId="13926"/>
          <ac:spMkLst>
            <pc:docMk/>
            <pc:sldMk cId="2909167333" sldId="397"/>
            <ac:spMk id="5" creationId="{96D1D663-F05A-996F-BAB3-16140AEB3380}"/>
          </ac:spMkLst>
        </pc:spChg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3122470489" sldId="397"/>
        </pc:sldMkLst>
      </pc:sldChg>
      <pc:sldChg chg="addSp delSp modSp add del mod ord addAnim delAnim">
        <pc:chgData name="用 共" userId="674416862f0b68f3" providerId="LiveId" clId="{9F164BA5-2C6E-4E0E-B8CB-B8589EA3CDA2}" dt="2022-10-27T16:47:05.675" v="3317"/>
        <pc:sldMkLst>
          <pc:docMk/>
          <pc:sldMk cId="3751089163" sldId="397"/>
        </pc:sldMkLst>
        <pc:spChg chg="add del mod">
          <ac:chgData name="用 共" userId="674416862f0b68f3" providerId="LiveId" clId="{9F164BA5-2C6E-4E0E-B8CB-B8589EA3CDA2}" dt="2022-10-27T16:47:05.096" v="3314" actId="1076"/>
          <ac:spMkLst>
            <pc:docMk/>
            <pc:sldMk cId="3751089163" sldId="397"/>
            <ac:spMk id="5" creationId="{BD748575-AE77-FFFA-7144-7704B04668FF}"/>
          </ac:spMkLst>
        </pc:spChg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1070887081" sldId="398"/>
        </pc:sldMkLst>
      </pc:sldChg>
      <pc:sldChg chg="addSp delSp modSp add mod ord">
        <pc:chgData name="用 共" userId="674416862f0b68f3" providerId="LiveId" clId="{9F164BA5-2C6E-4E0E-B8CB-B8589EA3CDA2}" dt="2022-10-27T16:55:14.285" v="3594" actId="20577"/>
        <pc:sldMkLst>
          <pc:docMk/>
          <pc:sldMk cId="3321879795" sldId="398"/>
        </pc:sldMkLst>
        <pc:spChg chg="del">
          <ac:chgData name="用 共" userId="674416862f0b68f3" providerId="LiveId" clId="{9F164BA5-2C6E-4E0E-B8CB-B8589EA3CDA2}" dt="2022-10-27T16:51:28.347" v="3523" actId="478"/>
          <ac:spMkLst>
            <pc:docMk/>
            <pc:sldMk cId="3321879795" sldId="398"/>
            <ac:spMk id="3" creationId="{99E7F4A3-6647-99F3-A150-3141FAC4C450}"/>
          </ac:spMkLst>
        </pc:spChg>
        <pc:spChg chg="mod">
          <ac:chgData name="用 共" userId="674416862f0b68f3" providerId="LiveId" clId="{9F164BA5-2C6E-4E0E-B8CB-B8589EA3CDA2}" dt="2022-10-27T16:51:51.821" v="3532" actId="1076"/>
          <ac:spMkLst>
            <pc:docMk/>
            <pc:sldMk cId="3321879795" sldId="398"/>
            <ac:spMk id="5" creationId="{96D1D663-F05A-996F-BAB3-16140AEB3380}"/>
          </ac:spMkLst>
        </pc:spChg>
        <pc:spChg chg="add del mod">
          <ac:chgData name="用 共" userId="674416862f0b68f3" providerId="LiveId" clId="{9F164BA5-2C6E-4E0E-B8CB-B8589EA3CDA2}" dt="2022-10-27T16:51:43.514" v="3527" actId="478"/>
          <ac:spMkLst>
            <pc:docMk/>
            <pc:sldMk cId="3321879795" sldId="398"/>
            <ac:spMk id="7" creationId="{F6415615-49FC-334D-5379-2DB5D23D9858}"/>
          </ac:spMkLst>
        </pc:spChg>
        <pc:spChg chg="add del mod">
          <ac:chgData name="用 共" userId="674416862f0b68f3" providerId="LiveId" clId="{9F164BA5-2C6E-4E0E-B8CB-B8589EA3CDA2}" dt="2022-10-27T16:51:47.123" v="3531" actId="478"/>
          <ac:spMkLst>
            <pc:docMk/>
            <pc:sldMk cId="3321879795" sldId="398"/>
            <ac:spMk id="9" creationId="{95BB9FCF-72BA-896D-DCB8-BC6B6AE57034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10" creationId="{BD9D046A-451A-6C69-EBF0-19A8650F6684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11" creationId="{A1D76C1D-E669-945C-9854-1E86A0E12557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12" creationId="{076C831D-1728-07E8-1EAD-3AE74FCC5DA8}"/>
          </ac:spMkLst>
        </pc:spChg>
        <pc:spChg chg="add mod">
          <ac:chgData name="用 共" userId="674416862f0b68f3" providerId="LiveId" clId="{9F164BA5-2C6E-4E0E-B8CB-B8589EA3CDA2}" dt="2022-10-27T16:55:14.285" v="3594" actId="20577"/>
          <ac:spMkLst>
            <pc:docMk/>
            <pc:sldMk cId="3321879795" sldId="398"/>
            <ac:spMk id="13" creationId="{F1292BA8-5905-23F8-3C36-5805FD007652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20" creationId="{FDECEDB7-4D14-6FCD-D2CA-346E89E9C5F6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21" creationId="{638A83AF-50AD-9BDF-1094-B49D0FFB91BC}"/>
          </ac:spMkLst>
        </pc:spChg>
        <pc:spChg chg="add mod">
          <ac:chgData name="用 共" userId="674416862f0b68f3" providerId="LiveId" clId="{9F164BA5-2C6E-4E0E-B8CB-B8589EA3CDA2}" dt="2022-10-27T16:55:04.621" v="3591" actId="1076"/>
          <ac:spMkLst>
            <pc:docMk/>
            <pc:sldMk cId="3321879795" sldId="398"/>
            <ac:spMk id="31" creationId="{9B0581D9-360F-3FE5-4656-2E8CFFF69B9C}"/>
          </ac:spMkLst>
        </pc:sp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4" creationId="{FF3CD53C-C242-ADCD-563C-793A801B8C1C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5" creationId="{D9DF8AAD-D1BF-2F42-A0C3-CC1009A7627B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6" creationId="{6E1AE51C-BF08-44A1-2DA6-0C823FF2BC8B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7" creationId="{2E758181-5CBB-692B-60B4-7AE59F3BD480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8" creationId="{F9F7E791-9C10-6AFE-6052-5D9CA4C545A2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9" creationId="{E64710B6-3E35-40E4-F37C-0CB5A5B27161}"/>
          </ac:cxnSpMkLst>
        </pc:cxnChg>
      </pc:sldChg>
      <pc:sldChg chg="addSp delSp modSp new del mod ord">
        <pc:chgData name="用 共" userId="674416862f0b68f3" providerId="LiveId" clId="{9F164BA5-2C6E-4E0E-B8CB-B8589EA3CDA2}" dt="2022-10-27T17:53:22.099" v="4696" actId="47"/>
        <pc:sldMkLst>
          <pc:docMk/>
          <pc:sldMk cId="344770596" sldId="399"/>
        </pc:sldMkLst>
        <pc:spChg chg="mod">
          <ac:chgData name="用 共" userId="674416862f0b68f3" providerId="LiveId" clId="{9F164BA5-2C6E-4E0E-B8CB-B8589EA3CDA2}" dt="2022-10-27T17:05:22.484" v="3633" actId="20577"/>
          <ac:spMkLst>
            <pc:docMk/>
            <pc:sldMk cId="344770596" sldId="399"/>
            <ac:spMk id="2" creationId="{E5B06D87-73EE-CE34-5121-D960604ED0C3}"/>
          </ac:spMkLst>
        </pc:spChg>
        <pc:spChg chg="mod">
          <ac:chgData name="用 共" userId="674416862f0b68f3" providerId="LiveId" clId="{9F164BA5-2C6E-4E0E-B8CB-B8589EA3CDA2}" dt="2022-10-27T17:49:33.437" v="4443" actId="20577"/>
          <ac:spMkLst>
            <pc:docMk/>
            <pc:sldMk cId="344770596" sldId="399"/>
            <ac:spMk id="3" creationId="{A850DB3D-FAE3-D13A-0C21-26A39B926733}"/>
          </ac:spMkLst>
        </pc:spChg>
        <pc:spChg chg="add mod ord">
          <ac:chgData name="用 共" userId="674416862f0b68f3" providerId="LiveId" clId="{9F164BA5-2C6E-4E0E-B8CB-B8589EA3CDA2}" dt="2022-10-27T17:13:22.833" v="3789" actId="14100"/>
          <ac:spMkLst>
            <pc:docMk/>
            <pc:sldMk cId="344770596" sldId="399"/>
            <ac:spMk id="4" creationId="{1FECF3ED-E370-731A-8EE5-39866166C090}"/>
          </ac:spMkLst>
        </pc:spChg>
        <pc:spChg chg="add del mod">
          <ac:chgData name="用 共" userId="674416862f0b68f3" providerId="LiveId" clId="{9F164BA5-2C6E-4E0E-B8CB-B8589EA3CDA2}" dt="2022-10-27T17:13:44.336" v="3791" actId="478"/>
          <ac:spMkLst>
            <pc:docMk/>
            <pc:sldMk cId="344770596" sldId="399"/>
            <ac:spMk id="5" creationId="{ECDA05A9-DE00-F4D3-7204-CAFB6BC7B4C0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6" creationId="{11EBF4FF-349D-77F3-18F9-C62F87187377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7" creationId="{E4030BF6-1BC9-0640-E949-E3D0951640DD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8" creationId="{06750C52-D9EB-6C7C-A9FA-77DB997863A0}"/>
          </ac:spMkLst>
        </pc:spChg>
        <pc:spChg chg="add del mod">
          <ac:chgData name="用 共" userId="674416862f0b68f3" providerId="LiveId" clId="{9F164BA5-2C6E-4E0E-B8CB-B8589EA3CDA2}" dt="2022-10-27T17:15:23.882" v="3827" actId="478"/>
          <ac:spMkLst>
            <pc:docMk/>
            <pc:sldMk cId="344770596" sldId="399"/>
            <ac:spMk id="9" creationId="{8C94A442-0623-D480-900F-E5361AA7169C}"/>
          </ac:spMkLst>
        </pc:spChg>
        <pc:spChg chg="add del mod">
          <ac:chgData name="用 共" userId="674416862f0b68f3" providerId="LiveId" clId="{9F164BA5-2C6E-4E0E-B8CB-B8589EA3CDA2}" dt="2022-10-27T17:15:24.436" v="3828" actId="478"/>
          <ac:spMkLst>
            <pc:docMk/>
            <pc:sldMk cId="344770596" sldId="399"/>
            <ac:spMk id="10" creationId="{880888FA-370D-FA68-50E9-AC47232C1E52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17" creationId="{F49BFF49-400D-7A11-0792-A31968007982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18" creationId="{0B38F388-7173-CE86-DABA-509D35B64DC5}"/>
          </ac:spMkLst>
        </pc:spChg>
        <pc:spChg chg="add del mod">
          <ac:chgData name="用 共" userId="674416862f0b68f3" providerId="LiveId" clId="{9F164BA5-2C6E-4E0E-B8CB-B8589EA3CDA2}" dt="2022-10-27T17:15:23.165" v="3826" actId="478"/>
          <ac:spMkLst>
            <pc:docMk/>
            <pc:sldMk cId="344770596" sldId="399"/>
            <ac:spMk id="24" creationId="{A921B126-5EFD-4099-0F19-684AD8F6D1FE}"/>
          </ac:spMkLst>
        </pc:spChg>
        <pc:spChg chg="add del mod">
          <ac:chgData name="用 共" userId="674416862f0b68f3" providerId="LiveId" clId="{9F164BA5-2C6E-4E0E-B8CB-B8589EA3CDA2}" dt="2022-10-27T17:15:24.939" v="3829" actId="478"/>
          <ac:spMkLst>
            <pc:docMk/>
            <pc:sldMk cId="344770596" sldId="399"/>
            <ac:spMk id="25" creationId="{2D165F08-F4FE-7214-E160-5264C1705890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26" creationId="{556D236D-70FA-9921-7920-B0A9A63D8188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27" creationId="{450A505C-AF08-82D3-56DB-BC7C80032D79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28" creationId="{3AD5213B-5968-4ADC-378F-036906DA783F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35" creationId="{0CB6C7F5-ECD4-08EA-6677-20D146858956}"/>
          </ac:spMkLst>
        </pc:spChg>
        <pc:cxnChg chg="add del mod">
          <ac:chgData name="用 共" userId="674416862f0b68f3" providerId="LiveId" clId="{9F164BA5-2C6E-4E0E-B8CB-B8589EA3CDA2}" dt="2022-10-27T17:19:35.769" v="3971" actId="478"/>
          <ac:cxnSpMkLst>
            <pc:docMk/>
            <pc:sldMk cId="344770596" sldId="399"/>
            <ac:cxnSpMk id="11" creationId="{27EA2454-4BC8-67CD-80A1-3B5CDBB48DA1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12" creationId="{C23EC825-F56C-7087-007D-5EDCC26C6AB2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13" creationId="{923E9E17-4842-E8C4-F3F0-55A7B4FA8570}"/>
          </ac:cxnSpMkLst>
        </pc:cxnChg>
        <pc:cxnChg chg="add del mod">
          <ac:chgData name="用 共" userId="674416862f0b68f3" providerId="LiveId" clId="{9F164BA5-2C6E-4E0E-B8CB-B8589EA3CDA2}" dt="2022-10-27T17:19:37.232" v="3972" actId="478"/>
          <ac:cxnSpMkLst>
            <pc:docMk/>
            <pc:sldMk cId="344770596" sldId="399"/>
            <ac:cxnSpMk id="14" creationId="{00C2044E-87B0-2748-7FF7-46CF1C9718BA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15" creationId="{4484679A-D802-FF81-D1E7-06FEF72259A3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16" creationId="{4B6F0628-7BFA-9FA7-52F2-9E5F864C6D25}"/>
          </ac:cxnSpMkLst>
        </pc:cxnChg>
        <pc:cxnChg chg="add del mod">
          <ac:chgData name="用 共" userId="674416862f0b68f3" providerId="LiveId" clId="{9F164BA5-2C6E-4E0E-B8CB-B8589EA3CDA2}" dt="2022-10-27T17:19:38.886" v="3974" actId="478"/>
          <ac:cxnSpMkLst>
            <pc:docMk/>
            <pc:sldMk cId="344770596" sldId="399"/>
            <ac:cxnSpMk id="31" creationId="{A9DDF300-CC07-D21D-F0B8-7B8C990EF90A}"/>
          </ac:cxnSpMkLst>
        </pc:cxnChg>
        <pc:cxnChg chg="add del mod">
          <ac:chgData name="用 共" userId="674416862f0b68f3" providerId="LiveId" clId="{9F164BA5-2C6E-4E0E-B8CB-B8589EA3CDA2}" dt="2022-10-27T17:19:38.331" v="3973" actId="478"/>
          <ac:cxnSpMkLst>
            <pc:docMk/>
            <pc:sldMk cId="344770596" sldId="399"/>
            <ac:cxnSpMk id="33" creationId="{793B45EF-4638-852C-CD5B-2548A3CD80A1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38" creationId="{E5FCDD6D-2ED5-D5FD-6DF5-2FF043E1EB3D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40" creationId="{9CDAD495-CF36-C38D-511E-0BD1C747630F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41" creationId="{454BADBA-D2E6-0871-B113-E377D63EAEE3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42" creationId="{F1DBD4DB-7A05-7906-329A-668FA9AA36AA}"/>
          </ac:cxnSpMkLst>
        </pc:cxnChg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2550513495" sldId="399"/>
        </pc:sldMkLst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3237179025" sldId="400"/>
        </pc:sldMkLst>
      </pc:sldChg>
      <pc:sldChg chg="addSp delSp modSp add mod modAnim">
        <pc:chgData name="用 共" userId="674416862f0b68f3" providerId="LiveId" clId="{9F164BA5-2C6E-4E0E-B8CB-B8589EA3CDA2}" dt="2022-10-27T17:46:41.479" v="4372" actId="478"/>
        <pc:sldMkLst>
          <pc:docMk/>
          <pc:sldMk cId="4216368754" sldId="400"/>
        </pc:sldMkLst>
        <pc:spChg chg="mod">
          <ac:chgData name="用 共" userId="674416862f0b68f3" providerId="LiveId" clId="{9F164BA5-2C6E-4E0E-B8CB-B8589EA3CDA2}" dt="2022-10-27T17:27:41.513" v="3996"/>
          <ac:spMkLst>
            <pc:docMk/>
            <pc:sldMk cId="4216368754" sldId="400"/>
            <ac:spMk id="2" creationId="{E5B06D87-73EE-CE34-5121-D960604ED0C3}"/>
          </ac:spMkLst>
        </pc:spChg>
        <pc:spChg chg="mod">
          <ac:chgData name="用 共" userId="674416862f0b68f3" providerId="LiveId" clId="{9F164BA5-2C6E-4E0E-B8CB-B8589EA3CDA2}" dt="2022-10-27T17:29:53.376" v="4021" actId="13926"/>
          <ac:spMkLst>
            <pc:docMk/>
            <pc:sldMk cId="4216368754" sldId="400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7:27:49.784" v="4001" actId="14100"/>
          <ac:spMkLst>
            <pc:docMk/>
            <pc:sldMk cId="4216368754" sldId="400"/>
            <ac:spMk id="4" creationId="{1FECF3ED-E370-731A-8EE5-39866166C090}"/>
          </ac:spMkLst>
        </pc:spChg>
        <pc:spChg chg="add mod">
          <ac:chgData name="用 共" userId="674416862f0b68f3" providerId="LiveId" clId="{9F164BA5-2C6E-4E0E-B8CB-B8589EA3CDA2}" dt="2022-10-27T17:28:10.565" v="4003" actId="1076"/>
          <ac:spMkLst>
            <pc:docMk/>
            <pc:sldMk cId="4216368754" sldId="400"/>
            <ac:spMk id="5" creationId="{248D2752-1C50-C50C-B0CF-077AA8B257E9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6" creationId="{11EBF4FF-349D-77F3-18F9-C62F87187377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7" creationId="{E4030BF6-1BC9-0640-E949-E3D0951640DD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8" creationId="{06750C52-D9EB-6C7C-A9FA-77DB997863A0}"/>
          </ac:spMkLst>
        </pc:spChg>
        <pc:spChg chg="add del mod">
          <ac:chgData name="用 共" userId="674416862f0b68f3" providerId="LiveId" clId="{9F164BA5-2C6E-4E0E-B8CB-B8589EA3CDA2}" dt="2022-10-27T17:46:41.479" v="4372" actId="478"/>
          <ac:spMkLst>
            <pc:docMk/>
            <pc:sldMk cId="4216368754" sldId="400"/>
            <ac:spMk id="9" creationId="{CC6A13E8-BE6D-2ED7-A477-D27354B0E837}"/>
          </ac:spMkLst>
        </pc:spChg>
        <pc:spChg chg="add del mod">
          <ac:chgData name="用 共" userId="674416862f0b68f3" providerId="LiveId" clId="{9F164BA5-2C6E-4E0E-B8CB-B8589EA3CDA2}" dt="2022-10-27T17:28:54.556" v="4011" actId="478"/>
          <ac:spMkLst>
            <pc:docMk/>
            <pc:sldMk cId="4216368754" sldId="400"/>
            <ac:spMk id="10" creationId="{99C27EFA-4E8F-A259-37E7-DF424F8E5156}"/>
          </ac:spMkLst>
        </pc:spChg>
        <pc:spChg chg="add mod">
          <ac:chgData name="用 共" userId="674416862f0b68f3" providerId="LiveId" clId="{9F164BA5-2C6E-4E0E-B8CB-B8589EA3CDA2}" dt="2022-10-27T17:30:50.903" v="4056" actId="1076"/>
          <ac:spMkLst>
            <pc:docMk/>
            <pc:sldMk cId="4216368754" sldId="400"/>
            <ac:spMk id="11" creationId="{2DFA7A37-C878-49FD-B4D8-7FBCFB48DA49}"/>
          </ac:spMkLst>
        </pc:spChg>
        <pc:spChg chg="add del mod">
          <ac:chgData name="用 共" userId="674416862f0b68f3" providerId="LiveId" clId="{9F164BA5-2C6E-4E0E-B8CB-B8589EA3CDA2}" dt="2022-10-27T17:31:50.195" v="4085" actId="478"/>
          <ac:spMkLst>
            <pc:docMk/>
            <pc:sldMk cId="4216368754" sldId="400"/>
            <ac:spMk id="14" creationId="{858BA53E-56E0-72FF-BAB0-1256321720EE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17" creationId="{F49BFF49-400D-7A11-0792-A31968007982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18" creationId="{0B38F388-7173-CE86-DABA-509D35B64DC5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26" creationId="{556D236D-70FA-9921-7920-B0A9A63D8188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27" creationId="{450A505C-AF08-82D3-56DB-BC7C80032D79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28" creationId="{3AD5213B-5968-4ADC-378F-036906DA783F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35" creationId="{0CB6C7F5-ECD4-08EA-6677-20D146858956}"/>
          </ac:spMkLst>
        </pc:sp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12" creationId="{C23EC825-F56C-7087-007D-5EDCC26C6AB2}"/>
          </ac:cxnSpMkLst>
        </pc:cxn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13" creationId="{923E9E17-4842-E8C4-F3F0-55A7B4FA8570}"/>
          </ac:cxnSpMkLst>
        </pc:cxn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15" creationId="{4484679A-D802-FF81-D1E7-06FEF72259A3}"/>
          </ac:cxnSpMkLst>
        </pc:cxn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16" creationId="{4B6F0628-7BFA-9FA7-52F2-9E5F864C6D25}"/>
          </ac:cxnSpMkLst>
        </pc:cxn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38" creationId="{E5FCDD6D-2ED5-D5FD-6DF5-2FF043E1EB3D}"/>
          </ac:cxnSpMkLst>
        </pc:cxnChg>
        <pc:cxnChg chg="del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40" creationId="{9CDAD495-CF36-C38D-511E-0BD1C747630F}"/>
          </ac:cxnSpMkLst>
        </pc:cxnChg>
        <pc:cxnChg chg="del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41" creationId="{454BADBA-D2E6-0871-B113-E377D63EAEE3}"/>
          </ac:cxnSpMkLst>
        </pc:cxnChg>
        <pc:cxnChg chg="del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42" creationId="{F1DBD4DB-7A05-7906-329A-668FA9AA36AA}"/>
          </ac:cxnSpMkLst>
        </pc:cxnChg>
      </pc:sldChg>
      <pc:sldChg chg="delSp add mod ord delAnim modAnim">
        <pc:chgData name="用 共" userId="674416862f0b68f3" providerId="LiveId" clId="{9F164BA5-2C6E-4E0E-B8CB-B8589EA3CDA2}" dt="2022-10-27T17:45:30.821" v="4370"/>
        <pc:sldMkLst>
          <pc:docMk/>
          <pc:sldMk cId="3188728897" sldId="401"/>
        </pc:sldMkLst>
        <pc:spChg chg="del">
          <ac:chgData name="用 共" userId="674416862f0b68f3" providerId="LiveId" clId="{9F164BA5-2C6E-4E0E-B8CB-B8589EA3CDA2}" dt="2022-10-27T17:29:42.366" v="4020" actId="478"/>
          <ac:spMkLst>
            <pc:docMk/>
            <pc:sldMk cId="3188728897" sldId="401"/>
            <ac:spMk id="5" creationId="{248D2752-1C50-C50C-B0CF-077AA8B257E9}"/>
          </ac:spMkLst>
        </pc:spChg>
        <pc:spChg chg="del">
          <ac:chgData name="用 共" userId="674416862f0b68f3" providerId="LiveId" clId="{9F164BA5-2C6E-4E0E-B8CB-B8589EA3CDA2}" dt="2022-10-27T17:29:32.806" v="4019" actId="478"/>
          <ac:spMkLst>
            <pc:docMk/>
            <pc:sldMk cId="3188728897" sldId="401"/>
            <ac:spMk id="9" creationId="{CC6A13E8-BE6D-2ED7-A477-D27354B0E837}"/>
          </ac:spMkLst>
        </pc:spChg>
      </pc:sldChg>
      <pc:sldChg chg="delSp modSp add mod">
        <pc:chgData name="用 共" userId="674416862f0b68f3" providerId="LiveId" clId="{9F164BA5-2C6E-4E0E-B8CB-B8589EA3CDA2}" dt="2022-10-27T17:32:20.417" v="4090" actId="1076"/>
        <pc:sldMkLst>
          <pc:docMk/>
          <pc:sldMk cId="2315903270" sldId="402"/>
        </pc:sldMkLst>
        <pc:spChg chg="mod">
          <ac:chgData name="用 共" userId="674416862f0b68f3" providerId="LiveId" clId="{9F164BA5-2C6E-4E0E-B8CB-B8589EA3CDA2}" dt="2022-10-27T17:31:59.546" v="4087" actId="13926"/>
          <ac:spMkLst>
            <pc:docMk/>
            <pc:sldMk cId="2315903270" sldId="402"/>
            <ac:spMk id="3" creationId="{A850DB3D-FAE3-D13A-0C21-26A39B926733}"/>
          </ac:spMkLst>
        </pc:spChg>
        <pc:spChg chg="del">
          <ac:chgData name="用 共" userId="674416862f0b68f3" providerId="LiveId" clId="{9F164BA5-2C6E-4E0E-B8CB-B8589EA3CDA2}" dt="2022-10-27T17:32:16.180" v="4089" actId="478"/>
          <ac:spMkLst>
            <pc:docMk/>
            <pc:sldMk cId="2315903270" sldId="402"/>
            <ac:spMk id="11" creationId="{2DFA7A37-C878-49FD-B4D8-7FBCFB48DA49}"/>
          </ac:spMkLst>
        </pc:spChg>
        <pc:spChg chg="mod">
          <ac:chgData name="用 共" userId="674416862f0b68f3" providerId="LiveId" clId="{9F164BA5-2C6E-4E0E-B8CB-B8589EA3CDA2}" dt="2022-10-27T17:32:20.417" v="4090" actId="1076"/>
          <ac:spMkLst>
            <pc:docMk/>
            <pc:sldMk cId="2315903270" sldId="402"/>
            <ac:spMk id="14" creationId="{858BA53E-56E0-72FF-BAB0-1256321720EE}"/>
          </ac:spMkLst>
        </pc:spChg>
      </pc:sldChg>
      <pc:sldChg chg="add del">
        <pc:chgData name="用 共" userId="674416862f0b68f3" providerId="LiveId" clId="{9F164BA5-2C6E-4E0E-B8CB-B8589EA3CDA2}" dt="2022-10-27T17:32:23.900" v="4091" actId="47"/>
        <pc:sldMkLst>
          <pc:docMk/>
          <pc:sldMk cId="358296238" sldId="403"/>
        </pc:sldMkLst>
      </pc:sldChg>
      <pc:sldChg chg="addSp modSp add mod">
        <pc:chgData name="用 共" userId="674416862f0b68f3" providerId="LiveId" clId="{9F164BA5-2C6E-4E0E-B8CB-B8589EA3CDA2}" dt="2022-10-27T17:34:46.593" v="4143" actId="1035"/>
        <pc:sldMkLst>
          <pc:docMk/>
          <pc:sldMk cId="2987331057" sldId="403"/>
        </pc:sldMkLst>
        <pc:spChg chg="mod">
          <ac:chgData name="用 共" userId="674416862f0b68f3" providerId="LiveId" clId="{9F164BA5-2C6E-4E0E-B8CB-B8589EA3CDA2}" dt="2022-10-27T17:33:00.977" v="4114" actId="13926"/>
          <ac:spMkLst>
            <pc:docMk/>
            <pc:sldMk cId="2987331057" sldId="403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7:33:46.170" v="4128" actId="20577"/>
          <ac:spMkLst>
            <pc:docMk/>
            <pc:sldMk cId="2987331057" sldId="403"/>
            <ac:spMk id="5" creationId="{248D2752-1C50-C50C-B0CF-077AA8B257E9}"/>
          </ac:spMkLst>
        </pc:spChg>
        <pc:spChg chg="add mod">
          <ac:chgData name="用 共" userId="674416862f0b68f3" providerId="LiveId" clId="{9F164BA5-2C6E-4E0E-B8CB-B8589EA3CDA2}" dt="2022-10-27T17:32:40.702" v="4111" actId="14100"/>
          <ac:spMkLst>
            <pc:docMk/>
            <pc:sldMk cId="2987331057" sldId="403"/>
            <ac:spMk id="6" creationId="{66D666D7-5044-529B-BA2B-B885ADB2CFBF}"/>
          </ac:spMkLst>
        </pc:spChg>
        <pc:spChg chg="add mod">
          <ac:chgData name="用 共" userId="674416862f0b68f3" providerId="LiveId" clId="{9F164BA5-2C6E-4E0E-B8CB-B8589EA3CDA2}" dt="2022-10-27T17:34:46.593" v="4143" actId="1035"/>
          <ac:spMkLst>
            <pc:docMk/>
            <pc:sldMk cId="2987331057" sldId="403"/>
            <ac:spMk id="7" creationId="{FC2B8630-53B0-B53C-DB7C-844DF3F42744}"/>
          </ac:spMkLst>
        </pc:spChg>
        <pc:spChg chg="mod">
          <ac:chgData name="用 共" userId="674416862f0b68f3" providerId="LiveId" clId="{9F164BA5-2C6E-4E0E-B8CB-B8589EA3CDA2}" dt="2022-10-27T17:34:12.201" v="4132" actId="20577"/>
          <ac:spMkLst>
            <pc:docMk/>
            <pc:sldMk cId="2987331057" sldId="403"/>
            <ac:spMk id="9" creationId="{CC6A13E8-BE6D-2ED7-A477-D27354B0E837}"/>
          </ac:spMkLst>
        </pc:spChg>
      </pc:sldChg>
      <pc:sldChg chg="addSp delSp modSp add mod">
        <pc:chgData name="用 共" userId="674416862f0b68f3" providerId="LiveId" clId="{9F164BA5-2C6E-4E0E-B8CB-B8589EA3CDA2}" dt="2022-10-27T17:34:50.600" v="4145"/>
        <pc:sldMkLst>
          <pc:docMk/>
          <pc:sldMk cId="3559367278" sldId="404"/>
        </pc:sldMkLst>
        <pc:spChg chg="mod">
          <ac:chgData name="用 共" userId="674416862f0b68f3" providerId="LiveId" clId="{9F164BA5-2C6E-4E0E-B8CB-B8589EA3CDA2}" dt="2022-10-27T17:33:18.992" v="4117" actId="13926"/>
          <ac:spMkLst>
            <pc:docMk/>
            <pc:sldMk cId="3559367278" sldId="404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7:33:57.985" v="4130" actId="20577"/>
          <ac:spMkLst>
            <pc:docMk/>
            <pc:sldMk cId="3559367278" sldId="404"/>
            <ac:spMk id="5" creationId="{248D2752-1C50-C50C-B0CF-077AA8B257E9}"/>
          </ac:spMkLst>
        </pc:spChg>
        <pc:spChg chg="add del mod">
          <ac:chgData name="用 共" userId="674416862f0b68f3" providerId="LiveId" clId="{9F164BA5-2C6E-4E0E-B8CB-B8589EA3CDA2}" dt="2022-10-27T17:34:50.319" v="4144" actId="478"/>
          <ac:spMkLst>
            <pc:docMk/>
            <pc:sldMk cId="3559367278" sldId="404"/>
            <ac:spMk id="6" creationId="{EA98F3E4-2FD7-B8BD-D555-AC7E3D00E5F0}"/>
          </ac:spMkLst>
        </pc:spChg>
        <pc:spChg chg="add mod">
          <ac:chgData name="用 共" userId="674416862f0b68f3" providerId="LiveId" clId="{9F164BA5-2C6E-4E0E-B8CB-B8589EA3CDA2}" dt="2022-10-27T17:34:50.600" v="4145"/>
          <ac:spMkLst>
            <pc:docMk/>
            <pc:sldMk cId="3559367278" sldId="404"/>
            <ac:spMk id="7" creationId="{F88D0A0B-2CC5-EBF2-0375-354625E769D7}"/>
          </ac:spMkLst>
        </pc:spChg>
      </pc:sldChg>
      <pc:sldChg chg="modSp add mod">
        <pc:chgData name="用 共" userId="674416862f0b68f3" providerId="LiveId" clId="{9F164BA5-2C6E-4E0E-B8CB-B8589EA3CDA2}" dt="2022-10-27T17:35:21.857" v="4150" actId="20577"/>
        <pc:sldMkLst>
          <pc:docMk/>
          <pc:sldMk cId="1108276899" sldId="405"/>
        </pc:sldMkLst>
        <pc:spChg chg="mod">
          <ac:chgData name="用 共" userId="674416862f0b68f3" providerId="LiveId" clId="{9F164BA5-2C6E-4E0E-B8CB-B8589EA3CDA2}" dt="2022-10-27T17:35:21.857" v="4150" actId="20577"/>
          <ac:spMkLst>
            <pc:docMk/>
            <pc:sldMk cId="1108276899" sldId="405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5:16.722" v="4148" actId="20577"/>
          <ac:spMkLst>
            <pc:docMk/>
            <pc:sldMk cId="1108276899" sldId="405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5:30.365" v="4154" actId="20577"/>
        <pc:sldMkLst>
          <pc:docMk/>
          <pc:sldMk cId="2719251017" sldId="406"/>
        </pc:sldMkLst>
        <pc:spChg chg="mod">
          <ac:chgData name="用 共" userId="674416862f0b68f3" providerId="LiveId" clId="{9F164BA5-2C6E-4E0E-B8CB-B8589EA3CDA2}" dt="2022-10-27T17:35:30.365" v="4154" actId="20577"/>
          <ac:spMkLst>
            <pc:docMk/>
            <pc:sldMk cId="2719251017" sldId="406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5:27.713" v="4152" actId="20577"/>
          <ac:spMkLst>
            <pc:docMk/>
            <pc:sldMk cId="2719251017" sldId="406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5:35.997" v="4158" actId="20577"/>
        <pc:sldMkLst>
          <pc:docMk/>
          <pc:sldMk cId="3789186082" sldId="407"/>
        </pc:sldMkLst>
        <pc:spChg chg="mod">
          <ac:chgData name="用 共" userId="674416862f0b68f3" providerId="LiveId" clId="{9F164BA5-2C6E-4E0E-B8CB-B8589EA3CDA2}" dt="2022-10-27T17:35:35.997" v="4158" actId="20577"/>
          <ac:spMkLst>
            <pc:docMk/>
            <pc:sldMk cId="3789186082" sldId="407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5:33.973" v="4156" actId="20577"/>
          <ac:spMkLst>
            <pc:docMk/>
            <pc:sldMk cId="3789186082" sldId="407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00.330" v="4173" actId="20577"/>
        <pc:sldMkLst>
          <pc:docMk/>
          <pc:sldMk cId="2317712592" sldId="408"/>
        </pc:sldMkLst>
        <pc:spChg chg="mod">
          <ac:chgData name="用 共" userId="674416862f0b68f3" providerId="LiveId" clId="{9F164BA5-2C6E-4E0E-B8CB-B8589EA3CDA2}" dt="2022-10-27T17:36:00.330" v="4173" actId="20577"/>
          <ac:spMkLst>
            <pc:docMk/>
            <pc:sldMk cId="2317712592" sldId="408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5:58.478" v="4171" actId="20577"/>
          <ac:spMkLst>
            <pc:docMk/>
            <pc:sldMk cId="2317712592" sldId="408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06.532" v="4177" actId="20577"/>
        <pc:sldMkLst>
          <pc:docMk/>
          <pc:sldMk cId="3173839683" sldId="409"/>
        </pc:sldMkLst>
        <pc:spChg chg="mod">
          <ac:chgData name="用 共" userId="674416862f0b68f3" providerId="LiveId" clId="{9F164BA5-2C6E-4E0E-B8CB-B8589EA3CDA2}" dt="2022-10-27T17:36:04.777" v="4175" actId="20577"/>
          <ac:spMkLst>
            <pc:docMk/>
            <pc:sldMk cId="3173839683" sldId="409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06.532" v="4177" actId="20577"/>
          <ac:spMkLst>
            <pc:docMk/>
            <pc:sldMk cId="3173839683" sldId="409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11.902" v="4181" actId="20577"/>
        <pc:sldMkLst>
          <pc:docMk/>
          <pc:sldMk cId="4227370190" sldId="410"/>
        </pc:sldMkLst>
        <pc:spChg chg="mod">
          <ac:chgData name="用 共" userId="674416862f0b68f3" providerId="LiveId" clId="{9F164BA5-2C6E-4E0E-B8CB-B8589EA3CDA2}" dt="2022-10-27T17:36:11.902" v="4181" actId="20577"/>
          <ac:spMkLst>
            <pc:docMk/>
            <pc:sldMk cId="4227370190" sldId="410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10.046" v="4179" actId="20577"/>
          <ac:spMkLst>
            <pc:docMk/>
            <pc:sldMk cId="4227370190" sldId="410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28.490" v="4188" actId="20577"/>
        <pc:sldMkLst>
          <pc:docMk/>
          <pc:sldMk cId="2411941950" sldId="411"/>
        </pc:sldMkLst>
        <pc:spChg chg="mod">
          <ac:chgData name="用 共" userId="674416862f0b68f3" providerId="LiveId" clId="{9F164BA5-2C6E-4E0E-B8CB-B8589EA3CDA2}" dt="2022-10-27T17:36:28.490" v="4188" actId="20577"/>
          <ac:spMkLst>
            <pc:docMk/>
            <pc:sldMk cId="2411941950" sldId="411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25.226" v="4186" actId="20577"/>
          <ac:spMkLst>
            <pc:docMk/>
            <pc:sldMk cId="2411941950" sldId="411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36.311" v="4192" actId="20577"/>
        <pc:sldMkLst>
          <pc:docMk/>
          <pc:sldMk cId="3933077990" sldId="412"/>
        </pc:sldMkLst>
        <pc:spChg chg="mod">
          <ac:chgData name="用 共" userId="674416862f0b68f3" providerId="LiveId" clId="{9F164BA5-2C6E-4E0E-B8CB-B8589EA3CDA2}" dt="2022-10-27T17:36:36.311" v="4192" actId="20577"/>
          <ac:spMkLst>
            <pc:docMk/>
            <pc:sldMk cId="3933077990" sldId="412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33.304" v="4190" actId="20577"/>
          <ac:spMkLst>
            <pc:docMk/>
            <pc:sldMk cId="3933077990" sldId="412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42.227" v="4196" actId="20577"/>
        <pc:sldMkLst>
          <pc:docMk/>
          <pc:sldMk cId="3342878724" sldId="413"/>
        </pc:sldMkLst>
        <pc:spChg chg="mod">
          <ac:chgData name="用 共" userId="674416862f0b68f3" providerId="LiveId" clId="{9F164BA5-2C6E-4E0E-B8CB-B8589EA3CDA2}" dt="2022-10-27T17:36:40.229" v="4194" actId="20577"/>
          <ac:spMkLst>
            <pc:docMk/>
            <pc:sldMk cId="3342878724" sldId="413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42.227" v="4196" actId="20577"/>
          <ac:spMkLst>
            <pc:docMk/>
            <pc:sldMk cId="3342878724" sldId="413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50.771" v="4201" actId="20577"/>
        <pc:sldMkLst>
          <pc:docMk/>
          <pc:sldMk cId="3334497688" sldId="414"/>
        </pc:sldMkLst>
        <pc:spChg chg="mod">
          <ac:chgData name="用 共" userId="674416862f0b68f3" providerId="LiveId" clId="{9F164BA5-2C6E-4E0E-B8CB-B8589EA3CDA2}" dt="2022-10-27T17:36:48.880" v="4199" actId="20577"/>
          <ac:spMkLst>
            <pc:docMk/>
            <pc:sldMk cId="3334497688" sldId="414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50.771" v="4201" actId="20577"/>
          <ac:spMkLst>
            <pc:docMk/>
            <pc:sldMk cId="3334497688" sldId="414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57.830" v="4209" actId="20577"/>
        <pc:sldMkLst>
          <pc:docMk/>
          <pc:sldMk cId="2528666542" sldId="415"/>
        </pc:sldMkLst>
        <pc:spChg chg="mod">
          <ac:chgData name="用 共" userId="674416862f0b68f3" providerId="LiveId" clId="{9F164BA5-2C6E-4E0E-B8CB-B8589EA3CDA2}" dt="2022-10-27T17:36:57.830" v="4209" actId="20577"/>
          <ac:spMkLst>
            <pc:docMk/>
            <pc:sldMk cId="2528666542" sldId="415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53.861" v="4203" actId="20577"/>
          <ac:spMkLst>
            <pc:docMk/>
            <pc:sldMk cId="2528666542" sldId="415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7:08.126" v="4213" actId="20577"/>
        <pc:sldMkLst>
          <pc:docMk/>
          <pc:sldMk cId="2067697351" sldId="416"/>
        </pc:sldMkLst>
        <pc:spChg chg="mod">
          <ac:chgData name="用 共" userId="674416862f0b68f3" providerId="LiveId" clId="{9F164BA5-2C6E-4E0E-B8CB-B8589EA3CDA2}" dt="2022-10-27T17:37:05.278" v="4211" actId="20577"/>
          <ac:spMkLst>
            <pc:docMk/>
            <pc:sldMk cId="2067697351" sldId="416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7:08.126" v="4213" actId="20577"/>
          <ac:spMkLst>
            <pc:docMk/>
            <pc:sldMk cId="2067697351" sldId="416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7:56.023" v="4218" actId="20577"/>
        <pc:sldMkLst>
          <pc:docMk/>
          <pc:sldMk cId="1338304679" sldId="417"/>
        </pc:sldMkLst>
        <pc:spChg chg="mod">
          <ac:chgData name="用 共" userId="674416862f0b68f3" providerId="LiveId" clId="{9F164BA5-2C6E-4E0E-B8CB-B8589EA3CDA2}" dt="2022-10-27T17:37:56.023" v="4218" actId="20577"/>
          <ac:spMkLst>
            <pc:docMk/>
            <pc:sldMk cId="1338304679" sldId="417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7:54.368" v="4216" actId="20577"/>
          <ac:spMkLst>
            <pc:docMk/>
            <pc:sldMk cId="1338304679" sldId="417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01.821" v="4222" actId="20577"/>
        <pc:sldMkLst>
          <pc:docMk/>
          <pc:sldMk cId="694026581" sldId="418"/>
        </pc:sldMkLst>
        <pc:spChg chg="mod">
          <ac:chgData name="用 共" userId="674416862f0b68f3" providerId="LiveId" clId="{9F164BA5-2C6E-4E0E-B8CB-B8589EA3CDA2}" dt="2022-10-27T17:38:01.821" v="4222" actId="20577"/>
          <ac:spMkLst>
            <pc:docMk/>
            <pc:sldMk cId="694026581" sldId="418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7:59.470" v="4220" actId="20577"/>
          <ac:spMkLst>
            <pc:docMk/>
            <pc:sldMk cId="694026581" sldId="418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07.977" v="4226" actId="20577"/>
        <pc:sldMkLst>
          <pc:docMk/>
          <pc:sldMk cId="3343586197" sldId="419"/>
        </pc:sldMkLst>
        <pc:spChg chg="mod">
          <ac:chgData name="用 共" userId="674416862f0b68f3" providerId="LiveId" clId="{9F164BA5-2C6E-4E0E-B8CB-B8589EA3CDA2}" dt="2022-10-27T17:38:07.977" v="4226" actId="20577"/>
          <ac:spMkLst>
            <pc:docMk/>
            <pc:sldMk cId="3343586197" sldId="419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05.218" v="4224" actId="20577"/>
          <ac:spMkLst>
            <pc:docMk/>
            <pc:sldMk cId="3343586197" sldId="419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21.296" v="4235" actId="20577"/>
        <pc:sldMkLst>
          <pc:docMk/>
          <pc:sldMk cId="813055243" sldId="420"/>
        </pc:sldMkLst>
        <pc:spChg chg="mod">
          <ac:chgData name="用 共" userId="674416862f0b68f3" providerId="LiveId" clId="{9F164BA5-2C6E-4E0E-B8CB-B8589EA3CDA2}" dt="2022-10-27T17:38:21.296" v="4235" actId="20577"/>
          <ac:spMkLst>
            <pc:docMk/>
            <pc:sldMk cId="813055243" sldId="420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16.849" v="4229" actId="20577"/>
          <ac:spMkLst>
            <pc:docMk/>
            <pc:sldMk cId="813055243" sldId="420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27.781" v="4239" actId="20577"/>
        <pc:sldMkLst>
          <pc:docMk/>
          <pc:sldMk cId="859618007" sldId="421"/>
        </pc:sldMkLst>
        <pc:spChg chg="mod">
          <ac:chgData name="用 共" userId="674416862f0b68f3" providerId="LiveId" clId="{9F164BA5-2C6E-4E0E-B8CB-B8589EA3CDA2}" dt="2022-10-27T17:38:27.781" v="4239" actId="20577"/>
          <ac:spMkLst>
            <pc:docMk/>
            <pc:sldMk cId="859618007" sldId="421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25.134" v="4237" actId="20577"/>
          <ac:spMkLst>
            <pc:docMk/>
            <pc:sldMk cId="859618007" sldId="421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34.404" v="4243" actId="20577"/>
        <pc:sldMkLst>
          <pc:docMk/>
          <pc:sldMk cId="3540600029" sldId="422"/>
        </pc:sldMkLst>
        <pc:spChg chg="mod">
          <ac:chgData name="用 共" userId="674416862f0b68f3" providerId="LiveId" clId="{9F164BA5-2C6E-4E0E-B8CB-B8589EA3CDA2}" dt="2022-10-27T17:38:34.404" v="4243" actId="20577"/>
          <ac:spMkLst>
            <pc:docMk/>
            <pc:sldMk cId="3540600029" sldId="422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32.132" v="4241" actId="20577"/>
          <ac:spMkLst>
            <pc:docMk/>
            <pc:sldMk cId="3540600029" sldId="422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43.852" v="4248" actId="20577"/>
        <pc:sldMkLst>
          <pc:docMk/>
          <pc:sldMk cId="1774677742" sldId="423"/>
        </pc:sldMkLst>
        <pc:spChg chg="mod">
          <ac:chgData name="用 共" userId="674416862f0b68f3" providerId="LiveId" clId="{9F164BA5-2C6E-4E0E-B8CB-B8589EA3CDA2}" dt="2022-10-27T17:38:43.852" v="4248" actId="20577"/>
          <ac:spMkLst>
            <pc:docMk/>
            <pc:sldMk cId="1774677742" sldId="423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41.750" v="4246" actId="20577"/>
          <ac:spMkLst>
            <pc:docMk/>
            <pc:sldMk cId="1774677742" sldId="423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49.662" v="4252" actId="20577"/>
        <pc:sldMkLst>
          <pc:docMk/>
          <pc:sldMk cId="1435853940" sldId="424"/>
        </pc:sldMkLst>
        <pc:spChg chg="mod">
          <ac:chgData name="用 共" userId="674416862f0b68f3" providerId="LiveId" clId="{9F164BA5-2C6E-4E0E-B8CB-B8589EA3CDA2}" dt="2022-10-27T17:38:49.662" v="4252" actId="20577"/>
          <ac:spMkLst>
            <pc:docMk/>
            <pc:sldMk cId="1435853940" sldId="424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47.487" v="4250" actId="20577"/>
          <ac:spMkLst>
            <pc:docMk/>
            <pc:sldMk cId="1435853940" sldId="424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57.233" v="4256" actId="20577"/>
        <pc:sldMkLst>
          <pc:docMk/>
          <pc:sldMk cId="2637396050" sldId="425"/>
        </pc:sldMkLst>
        <pc:spChg chg="mod">
          <ac:chgData name="用 共" userId="674416862f0b68f3" providerId="LiveId" clId="{9F164BA5-2C6E-4E0E-B8CB-B8589EA3CDA2}" dt="2022-10-27T17:38:57.233" v="4256" actId="20577"/>
          <ac:spMkLst>
            <pc:docMk/>
            <pc:sldMk cId="2637396050" sldId="425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55.576" v="4254" actId="20577"/>
          <ac:spMkLst>
            <pc:docMk/>
            <pc:sldMk cId="2637396050" sldId="425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9:10.723" v="4261" actId="20577"/>
        <pc:sldMkLst>
          <pc:docMk/>
          <pc:sldMk cId="3280470042" sldId="426"/>
        </pc:sldMkLst>
        <pc:spChg chg="mod">
          <ac:chgData name="用 共" userId="674416862f0b68f3" providerId="LiveId" clId="{9F164BA5-2C6E-4E0E-B8CB-B8589EA3CDA2}" dt="2022-10-27T17:39:10.723" v="4261" actId="20577"/>
          <ac:spMkLst>
            <pc:docMk/>
            <pc:sldMk cId="3280470042" sldId="426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9:07.723" v="4259" actId="20577"/>
          <ac:spMkLst>
            <pc:docMk/>
            <pc:sldMk cId="3280470042" sldId="426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9:16.724" v="4265" actId="20577"/>
        <pc:sldMkLst>
          <pc:docMk/>
          <pc:sldMk cId="2144839022" sldId="427"/>
        </pc:sldMkLst>
        <pc:spChg chg="mod">
          <ac:chgData name="用 共" userId="674416862f0b68f3" providerId="LiveId" clId="{9F164BA5-2C6E-4E0E-B8CB-B8589EA3CDA2}" dt="2022-10-27T17:39:16.724" v="4265" actId="20577"/>
          <ac:spMkLst>
            <pc:docMk/>
            <pc:sldMk cId="2144839022" sldId="427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9:14.490" v="4263" actId="20577"/>
          <ac:spMkLst>
            <pc:docMk/>
            <pc:sldMk cId="2144839022" sldId="427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9:29.317" v="4274" actId="20577"/>
        <pc:sldMkLst>
          <pc:docMk/>
          <pc:sldMk cId="2978312037" sldId="428"/>
        </pc:sldMkLst>
        <pc:spChg chg="mod">
          <ac:chgData name="用 共" userId="674416862f0b68f3" providerId="LiveId" clId="{9F164BA5-2C6E-4E0E-B8CB-B8589EA3CDA2}" dt="2022-10-27T17:39:29.317" v="4274" actId="20577"/>
          <ac:spMkLst>
            <pc:docMk/>
            <pc:sldMk cId="2978312037" sldId="428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9:27.458" v="4272" actId="14100"/>
          <ac:spMkLst>
            <pc:docMk/>
            <pc:sldMk cId="2978312037" sldId="428"/>
            <ac:spMk id="9" creationId="{CC6A13E8-BE6D-2ED7-A477-D27354B0E837}"/>
          </ac:spMkLst>
        </pc:spChg>
      </pc:sldChg>
      <pc:sldChg chg="addSp delSp modSp add mod">
        <pc:chgData name="用 共" userId="674416862f0b68f3" providerId="LiveId" clId="{9F164BA5-2C6E-4E0E-B8CB-B8589EA3CDA2}" dt="2022-10-27T17:39:51.568" v="4281" actId="20577"/>
        <pc:sldMkLst>
          <pc:docMk/>
          <pc:sldMk cId="3457697380" sldId="429"/>
        </pc:sldMkLst>
        <pc:spChg chg="mod">
          <ac:chgData name="用 共" userId="674416862f0b68f3" providerId="LiveId" clId="{9F164BA5-2C6E-4E0E-B8CB-B8589EA3CDA2}" dt="2022-10-27T17:39:51.568" v="4281" actId="20577"/>
          <ac:spMkLst>
            <pc:docMk/>
            <pc:sldMk cId="3457697380" sldId="429"/>
            <ac:spMk id="5" creationId="{248D2752-1C50-C50C-B0CF-077AA8B257E9}"/>
          </ac:spMkLst>
        </pc:spChg>
        <pc:spChg chg="add mod">
          <ac:chgData name="用 共" userId="674416862f0b68f3" providerId="LiveId" clId="{9F164BA5-2C6E-4E0E-B8CB-B8589EA3CDA2}" dt="2022-10-27T17:39:43.512" v="4277"/>
          <ac:spMkLst>
            <pc:docMk/>
            <pc:sldMk cId="3457697380" sldId="429"/>
            <ac:spMk id="6" creationId="{F89E0CD6-BB37-B3DF-C48B-F325D3CFC75D}"/>
          </ac:spMkLst>
        </pc:spChg>
        <pc:spChg chg="del">
          <ac:chgData name="用 共" userId="674416862f0b68f3" providerId="LiveId" clId="{9F164BA5-2C6E-4E0E-B8CB-B8589EA3CDA2}" dt="2022-10-27T17:39:43.183" v="4276" actId="478"/>
          <ac:spMkLst>
            <pc:docMk/>
            <pc:sldMk cId="3457697380" sldId="429"/>
            <ac:spMk id="9" creationId="{CC6A13E8-BE6D-2ED7-A477-D27354B0E837}"/>
          </ac:spMkLst>
        </pc:spChg>
      </pc:sldChg>
      <pc:sldChg chg="addSp delSp modSp add mod">
        <pc:chgData name="用 共" userId="674416862f0b68f3" providerId="LiveId" clId="{9F164BA5-2C6E-4E0E-B8CB-B8589EA3CDA2}" dt="2022-10-27T17:39:57.404" v="4284" actId="20577"/>
        <pc:sldMkLst>
          <pc:docMk/>
          <pc:sldMk cId="586045163" sldId="430"/>
        </pc:sldMkLst>
        <pc:spChg chg="mod">
          <ac:chgData name="用 共" userId="674416862f0b68f3" providerId="LiveId" clId="{9F164BA5-2C6E-4E0E-B8CB-B8589EA3CDA2}" dt="2022-10-27T17:39:57.404" v="4284" actId="20577"/>
          <ac:spMkLst>
            <pc:docMk/>
            <pc:sldMk cId="586045163" sldId="430"/>
            <ac:spMk id="5" creationId="{248D2752-1C50-C50C-B0CF-077AA8B257E9}"/>
          </ac:spMkLst>
        </pc:spChg>
        <pc:spChg chg="add mod">
          <ac:chgData name="用 共" userId="674416862f0b68f3" providerId="LiveId" clId="{9F164BA5-2C6E-4E0E-B8CB-B8589EA3CDA2}" dt="2022-10-27T17:39:46.335" v="4279"/>
          <ac:spMkLst>
            <pc:docMk/>
            <pc:sldMk cId="586045163" sldId="430"/>
            <ac:spMk id="6" creationId="{26C7A675-1A9B-D6CE-AAD2-CA4366061287}"/>
          </ac:spMkLst>
        </pc:spChg>
        <pc:spChg chg="del">
          <ac:chgData name="用 共" userId="674416862f0b68f3" providerId="LiveId" clId="{9F164BA5-2C6E-4E0E-B8CB-B8589EA3CDA2}" dt="2022-10-27T17:39:46.055" v="4278" actId="478"/>
          <ac:spMkLst>
            <pc:docMk/>
            <pc:sldMk cId="586045163" sldId="430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40:05.565" v="4289" actId="20577"/>
        <pc:sldMkLst>
          <pc:docMk/>
          <pc:sldMk cId="1804449173" sldId="431"/>
        </pc:sldMkLst>
        <pc:spChg chg="mod">
          <ac:chgData name="用 共" userId="674416862f0b68f3" providerId="LiveId" clId="{9F164BA5-2C6E-4E0E-B8CB-B8589EA3CDA2}" dt="2022-10-27T17:40:03.138" v="4287" actId="20577"/>
          <ac:spMkLst>
            <pc:docMk/>
            <pc:sldMk cId="1804449173" sldId="431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40:05.565" v="4289" actId="20577"/>
          <ac:spMkLst>
            <pc:docMk/>
            <pc:sldMk cId="1804449173" sldId="431"/>
            <ac:spMk id="9" creationId="{CC6A13E8-BE6D-2ED7-A477-D27354B0E837}"/>
          </ac:spMkLst>
        </pc:spChg>
      </pc:sldChg>
      <pc:sldChg chg="delSp modSp add mod">
        <pc:chgData name="用 共" userId="674416862f0b68f3" providerId="LiveId" clId="{9F164BA5-2C6E-4E0E-B8CB-B8589EA3CDA2}" dt="2022-10-27T17:40:46.214" v="4299" actId="13926"/>
        <pc:sldMkLst>
          <pc:docMk/>
          <pc:sldMk cId="437526924" sldId="432"/>
        </pc:sldMkLst>
        <pc:spChg chg="mod">
          <ac:chgData name="用 共" userId="674416862f0b68f3" providerId="LiveId" clId="{9F164BA5-2C6E-4E0E-B8CB-B8589EA3CDA2}" dt="2022-10-27T17:40:46.214" v="4299" actId="13926"/>
          <ac:spMkLst>
            <pc:docMk/>
            <pc:sldMk cId="437526924" sldId="432"/>
            <ac:spMk id="3" creationId="{A850DB3D-FAE3-D13A-0C21-26A39B926733}"/>
          </ac:spMkLst>
        </pc:spChg>
        <pc:spChg chg="del">
          <ac:chgData name="用 共" userId="674416862f0b68f3" providerId="LiveId" clId="{9F164BA5-2C6E-4E0E-B8CB-B8589EA3CDA2}" dt="2022-10-27T17:40:35.335" v="4296" actId="478"/>
          <ac:spMkLst>
            <pc:docMk/>
            <pc:sldMk cId="437526924" sldId="432"/>
            <ac:spMk id="6" creationId="{66D666D7-5044-529B-BA2B-B885ADB2CFBF}"/>
          </ac:spMkLst>
        </pc:spChg>
        <pc:spChg chg="del">
          <ac:chgData name="用 共" userId="674416862f0b68f3" providerId="LiveId" clId="{9F164BA5-2C6E-4E0E-B8CB-B8589EA3CDA2}" dt="2022-10-27T17:40:36.443" v="4297" actId="478"/>
          <ac:spMkLst>
            <pc:docMk/>
            <pc:sldMk cId="437526924" sldId="432"/>
            <ac:spMk id="7" creationId="{FC2B8630-53B0-B53C-DB7C-844DF3F42744}"/>
          </ac:spMkLst>
        </pc:spChg>
        <pc:spChg chg="mod">
          <ac:chgData name="用 共" userId="674416862f0b68f3" providerId="LiveId" clId="{9F164BA5-2C6E-4E0E-B8CB-B8589EA3CDA2}" dt="2022-10-27T17:40:31.519" v="4295" actId="20577"/>
          <ac:spMkLst>
            <pc:docMk/>
            <pc:sldMk cId="437526924" sldId="432"/>
            <ac:spMk id="14" creationId="{858BA53E-56E0-72FF-BAB0-1256321720EE}"/>
          </ac:spMkLst>
        </pc:spChg>
      </pc:sldChg>
      <pc:sldChg chg="addSp delSp modSp add mod">
        <pc:chgData name="用 共" userId="674416862f0b68f3" providerId="LiveId" clId="{9F164BA5-2C6E-4E0E-B8CB-B8589EA3CDA2}" dt="2022-10-27T17:41:58.438" v="4347"/>
        <pc:sldMkLst>
          <pc:docMk/>
          <pc:sldMk cId="783412946" sldId="433"/>
        </pc:sldMkLst>
        <pc:spChg chg="add del mod">
          <ac:chgData name="用 共" userId="674416862f0b68f3" providerId="LiveId" clId="{9F164BA5-2C6E-4E0E-B8CB-B8589EA3CDA2}" dt="2022-10-27T17:41:58.151" v="4346" actId="478"/>
          <ac:spMkLst>
            <pc:docMk/>
            <pc:sldMk cId="783412946" sldId="433"/>
            <ac:spMk id="6" creationId="{3AA94699-CFE8-4F3B-2DF6-7A45E925EAEA}"/>
          </ac:spMkLst>
        </pc:spChg>
        <pc:spChg chg="add mod">
          <ac:chgData name="用 共" userId="674416862f0b68f3" providerId="LiveId" clId="{9F164BA5-2C6E-4E0E-B8CB-B8589EA3CDA2}" dt="2022-10-27T17:41:58.438" v="4347"/>
          <ac:spMkLst>
            <pc:docMk/>
            <pc:sldMk cId="783412946" sldId="433"/>
            <ac:spMk id="7" creationId="{7ECCB18B-652E-AF06-88B1-225D8A3D44A3}"/>
          </ac:spMkLst>
        </pc:spChg>
      </pc:sldChg>
      <pc:sldChg chg="addSp modSp add mod">
        <pc:chgData name="用 共" userId="674416862f0b68f3" providerId="LiveId" clId="{9F164BA5-2C6E-4E0E-B8CB-B8589EA3CDA2}" dt="2022-10-27T17:41:44.596" v="4345" actId="20577"/>
        <pc:sldMkLst>
          <pc:docMk/>
          <pc:sldMk cId="2019671369" sldId="434"/>
        </pc:sldMkLst>
        <pc:spChg chg="mod">
          <ac:chgData name="用 共" userId="674416862f0b68f3" providerId="LiveId" clId="{9F164BA5-2C6E-4E0E-B8CB-B8589EA3CDA2}" dt="2022-10-27T17:41:31.958" v="4325" actId="13926"/>
          <ac:spMkLst>
            <pc:docMk/>
            <pc:sldMk cId="2019671369" sldId="434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7:41:36.506" v="4326" actId="1076"/>
          <ac:spMkLst>
            <pc:docMk/>
            <pc:sldMk cId="2019671369" sldId="434"/>
            <ac:spMk id="6" creationId="{3AA94699-CFE8-4F3B-2DF6-7A45E925EAEA}"/>
          </ac:spMkLst>
        </pc:spChg>
        <pc:spChg chg="add mod">
          <ac:chgData name="用 共" userId="674416862f0b68f3" providerId="LiveId" clId="{9F164BA5-2C6E-4E0E-B8CB-B8589EA3CDA2}" dt="2022-10-27T17:41:44.596" v="4345" actId="20577"/>
          <ac:spMkLst>
            <pc:docMk/>
            <pc:sldMk cId="2019671369" sldId="434"/>
            <ac:spMk id="7" creationId="{7D00C42C-E905-ECF3-3936-1E1777789FE0}"/>
          </ac:spMkLst>
        </pc:spChg>
      </pc:sldChg>
      <pc:sldChg chg="addSp delSp modSp add del mod">
        <pc:chgData name="用 共" userId="674416862f0b68f3" providerId="LiveId" clId="{9F164BA5-2C6E-4E0E-B8CB-B8589EA3CDA2}" dt="2022-10-27T17:43:31.446" v="4368" actId="47"/>
        <pc:sldMkLst>
          <pc:docMk/>
          <pc:sldMk cId="1279038408" sldId="435"/>
        </pc:sldMkLst>
        <pc:spChg chg="mod">
          <ac:chgData name="用 共" userId="674416862f0b68f3" providerId="LiveId" clId="{9F164BA5-2C6E-4E0E-B8CB-B8589EA3CDA2}" dt="2022-10-27T17:42:24.691" v="4353" actId="13926"/>
          <ac:spMkLst>
            <pc:docMk/>
            <pc:sldMk cId="1279038408" sldId="435"/>
            <ac:spMk id="3" creationId="{A850DB3D-FAE3-D13A-0C21-26A39B926733}"/>
          </ac:spMkLst>
        </pc:spChg>
        <pc:spChg chg="del">
          <ac:chgData name="用 共" userId="674416862f0b68f3" providerId="LiveId" clId="{9F164BA5-2C6E-4E0E-B8CB-B8589EA3CDA2}" dt="2022-10-27T17:42:26.370" v="4354" actId="478"/>
          <ac:spMkLst>
            <pc:docMk/>
            <pc:sldMk cId="1279038408" sldId="435"/>
            <ac:spMk id="5" creationId="{248D2752-1C50-C50C-B0CF-077AA8B257E9}"/>
          </ac:spMkLst>
        </pc:spChg>
        <pc:spChg chg="del">
          <ac:chgData name="用 共" userId="674416862f0b68f3" providerId="LiveId" clId="{9F164BA5-2C6E-4E0E-B8CB-B8589EA3CDA2}" dt="2022-10-27T17:42:19.977" v="4349" actId="478"/>
          <ac:spMkLst>
            <pc:docMk/>
            <pc:sldMk cId="1279038408" sldId="435"/>
            <ac:spMk id="6" creationId="{3AA94699-CFE8-4F3B-2DF6-7A45E925EAEA}"/>
          </ac:spMkLst>
        </pc:spChg>
        <pc:spChg chg="del">
          <ac:chgData name="用 共" userId="674416862f0b68f3" providerId="LiveId" clId="{9F164BA5-2C6E-4E0E-B8CB-B8589EA3CDA2}" dt="2022-10-27T17:42:20.723" v="4350" actId="478"/>
          <ac:spMkLst>
            <pc:docMk/>
            <pc:sldMk cId="1279038408" sldId="435"/>
            <ac:spMk id="7" creationId="{7D00C42C-E905-ECF3-3936-1E1777789FE0}"/>
          </ac:spMkLst>
        </pc:spChg>
        <pc:spChg chg="del">
          <ac:chgData name="用 共" userId="674416862f0b68f3" providerId="LiveId" clId="{9F164BA5-2C6E-4E0E-B8CB-B8589EA3CDA2}" dt="2022-10-27T17:42:22.462" v="4352" actId="478"/>
          <ac:spMkLst>
            <pc:docMk/>
            <pc:sldMk cId="1279038408" sldId="435"/>
            <ac:spMk id="9" creationId="{CC6A13E8-BE6D-2ED7-A477-D27354B0E837}"/>
          </ac:spMkLst>
        </pc:spChg>
        <pc:spChg chg="del">
          <ac:chgData name="用 共" userId="674416862f0b68f3" providerId="LiveId" clId="{9F164BA5-2C6E-4E0E-B8CB-B8589EA3CDA2}" dt="2022-10-27T17:42:21.641" v="4351" actId="478"/>
          <ac:spMkLst>
            <pc:docMk/>
            <pc:sldMk cId="1279038408" sldId="435"/>
            <ac:spMk id="14" creationId="{858BA53E-56E0-72FF-BAB0-1256321720EE}"/>
          </ac:spMkLst>
        </pc:spChg>
        <pc:picChg chg="add del mod">
          <ac:chgData name="用 共" userId="674416862f0b68f3" providerId="LiveId" clId="{9F164BA5-2C6E-4E0E-B8CB-B8589EA3CDA2}" dt="2022-10-27T17:43:04.245" v="4357" actId="21"/>
          <ac:picMkLst>
            <pc:docMk/>
            <pc:sldMk cId="1279038408" sldId="435"/>
            <ac:picMk id="10" creationId="{453C513F-B87D-DE77-97B1-EADA5A66A1D5}"/>
          </ac:picMkLst>
        </pc:picChg>
      </pc:sldChg>
      <pc:sldChg chg="addSp modSp add mod modAnim">
        <pc:chgData name="用 共" userId="674416862f0b68f3" providerId="LiveId" clId="{9F164BA5-2C6E-4E0E-B8CB-B8589EA3CDA2}" dt="2022-10-27T17:43:34.795" v="4369"/>
        <pc:sldMkLst>
          <pc:docMk/>
          <pc:sldMk cId="494551501" sldId="436"/>
        </pc:sldMkLst>
        <pc:picChg chg="add mod">
          <ac:chgData name="用 共" userId="674416862f0b68f3" providerId="LiveId" clId="{9F164BA5-2C6E-4E0E-B8CB-B8589EA3CDA2}" dt="2022-10-27T17:43:24.606" v="4367" actId="1076"/>
          <ac:picMkLst>
            <pc:docMk/>
            <pc:sldMk cId="494551501" sldId="436"/>
            <ac:picMk id="5" creationId="{CBA2D64E-3D04-1081-F807-7EEA7CD8F1E8}"/>
          </ac:picMkLst>
        </pc:picChg>
      </pc:sldChg>
      <pc:sldChg chg="add">
        <pc:chgData name="用 共" userId="674416862f0b68f3" providerId="LiveId" clId="{9F164BA5-2C6E-4E0E-B8CB-B8589EA3CDA2}" dt="2022-10-27T17:46:34.622" v="4371"/>
        <pc:sldMkLst>
          <pc:docMk/>
          <pc:sldMk cId="1218997810" sldId="437"/>
        </pc:sldMkLst>
      </pc:sldChg>
      <pc:sldChg chg="modSp add mod">
        <pc:chgData name="用 共" userId="674416862f0b68f3" providerId="LiveId" clId="{9F164BA5-2C6E-4E0E-B8CB-B8589EA3CDA2}" dt="2022-10-27T17:53:04.624" v="4695" actId="207"/>
        <pc:sldMkLst>
          <pc:docMk/>
          <pc:sldMk cId="2514011406" sldId="438"/>
        </pc:sldMkLst>
        <pc:spChg chg="mod">
          <ac:chgData name="用 共" userId="674416862f0b68f3" providerId="LiveId" clId="{9F164BA5-2C6E-4E0E-B8CB-B8589EA3CDA2}" dt="2022-10-27T17:53:04.624" v="4695" actId="207"/>
          <ac:spMkLst>
            <pc:docMk/>
            <pc:sldMk cId="2514011406" sldId="438"/>
            <ac:spMk id="3" creationId="{A850DB3D-FAE3-D13A-0C21-26A39B926733}"/>
          </ac:spMkLst>
        </pc:spChg>
      </pc:sldChg>
      <pc:sldChg chg="addSp delSp modSp add mod delAnim">
        <pc:chgData name="用 共" userId="674416862f0b68f3" providerId="LiveId" clId="{9F164BA5-2C6E-4E0E-B8CB-B8589EA3CDA2}" dt="2022-10-27T19:42:22.236" v="4883" actId="1076"/>
        <pc:sldMkLst>
          <pc:docMk/>
          <pc:sldMk cId="1991877340" sldId="439"/>
        </pc:sldMkLst>
        <pc:spChg chg="mod">
          <ac:chgData name="用 共" userId="674416862f0b68f3" providerId="LiveId" clId="{9F164BA5-2C6E-4E0E-B8CB-B8589EA3CDA2}" dt="2022-10-27T19:39:13.515" v="4764" actId="20577"/>
          <ac:spMkLst>
            <pc:docMk/>
            <pc:sldMk cId="1991877340" sldId="439"/>
            <ac:spMk id="2" creationId="{E5B06D87-73EE-CE34-5121-D960604ED0C3}"/>
          </ac:spMkLst>
        </pc:spChg>
        <pc:spChg chg="mod">
          <ac:chgData name="用 共" userId="674416862f0b68f3" providerId="LiveId" clId="{9F164BA5-2C6E-4E0E-B8CB-B8589EA3CDA2}" dt="2022-10-27T19:40:16.546" v="4775" actId="108"/>
          <ac:spMkLst>
            <pc:docMk/>
            <pc:sldMk cId="1991877340" sldId="439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9:38:51.099" v="4757" actId="14100"/>
          <ac:spMkLst>
            <pc:docMk/>
            <pc:sldMk cId="1991877340" sldId="439"/>
            <ac:spMk id="4" creationId="{1FECF3ED-E370-731A-8EE5-39866166C090}"/>
          </ac:spMkLst>
        </pc:spChg>
        <pc:spChg chg="add mod">
          <ac:chgData name="用 共" userId="674416862f0b68f3" providerId="LiveId" clId="{9F164BA5-2C6E-4E0E-B8CB-B8589EA3CDA2}" dt="2022-10-27T19:40:24.862" v="4777" actId="404"/>
          <ac:spMkLst>
            <pc:docMk/>
            <pc:sldMk cId="1991877340" sldId="439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42:12.466" v="4872" actId="1076"/>
          <ac:spMkLst>
            <pc:docMk/>
            <pc:sldMk cId="1991877340" sldId="439"/>
            <ac:spMk id="8" creationId="{0E46D6A9-752E-15A8-AE51-FC77B54A944A}"/>
          </ac:spMkLst>
        </pc:spChg>
        <pc:spChg chg="add mod">
          <ac:chgData name="用 共" userId="674416862f0b68f3" providerId="LiveId" clId="{9F164BA5-2C6E-4E0E-B8CB-B8589EA3CDA2}" dt="2022-10-27T19:42:22.236" v="4883" actId="1076"/>
          <ac:spMkLst>
            <pc:docMk/>
            <pc:sldMk cId="1991877340" sldId="439"/>
            <ac:spMk id="9" creationId="{FD4D687F-7C15-586B-A31C-391321AE78FE}"/>
          </ac:spMkLst>
        </pc:spChg>
        <pc:picChg chg="del">
          <ac:chgData name="用 共" userId="674416862f0b68f3" providerId="LiveId" clId="{9F164BA5-2C6E-4E0E-B8CB-B8589EA3CDA2}" dt="2022-10-27T19:37:37.442" v="4741" actId="478"/>
          <ac:picMkLst>
            <pc:docMk/>
            <pc:sldMk cId="1991877340" sldId="439"/>
            <ac:picMk id="5" creationId="{CBA2D64E-3D04-1081-F807-7EEA7CD8F1E8}"/>
          </ac:picMkLst>
        </pc:picChg>
      </pc:sldChg>
      <pc:sldChg chg="addSp delSp modSp add mod">
        <pc:chgData name="用 共" userId="674416862f0b68f3" providerId="LiveId" clId="{9F164BA5-2C6E-4E0E-B8CB-B8589EA3CDA2}" dt="2022-10-27T19:46:07.764" v="4989" actId="478"/>
        <pc:sldMkLst>
          <pc:docMk/>
          <pc:sldMk cId="1516172889" sldId="440"/>
        </pc:sldMkLst>
        <pc:spChg chg="add del mod">
          <ac:chgData name="用 共" userId="674416862f0b68f3" providerId="LiveId" clId="{9F164BA5-2C6E-4E0E-B8CB-B8589EA3CDA2}" dt="2022-10-27T19:46:07.764" v="4989" actId="478"/>
          <ac:spMkLst>
            <pc:docMk/>
            <pc:sldMk cId="1516172889" sldId="440"/>
            <ac:spMk id="5" creationId="{E5211764-7ABC-4DAB-B24D-BFA42B476E4E}"/>
          </ac:spMkLst>
        </pc:spChg>
        <pc:spChg chg="add mod">
          <ac:chgData name="用 共" userId="674416862f0b68f3" providerId="LiveId" clId="{9F164BA5-2C6E-4E0E-B8CB-B8589EA3CDA2}" dt="2022-10-27T19:44:51.715" v="4952" actId="20577"/>
          <ac:spMkLst>
            <pc:docMk/>
            <pc:sldMk cId="1516172889" sldId="440"/>
            <ac:spMk id="6" creationId="{F1F024FB-0DC1-722C-EA5C-1F8AF224F639}"/>
          </ac:spMkLst>
        </pc:spChg>
        <pc:spChg chg="mod">
          <ac:chgData name="用 共" userId="674416862f0b68f3" providerId="LiveId" clId="{9F164BA5-2C6E-4E0E-B8CB-B8589EA3CDA2}" dt="2022-10-27T19:43:14.378" v="4916" actId="1076"/>
          <ac:spMkLst>
            <pc:docMk/>
            <pc:sldMk cId="1516172889" sldId="440"/>
            <ac:spMk id="8" creationId="{0E46D6A9-752E-15A8-AE51-FC77B54A944A}"/>
          </ac:spMkLst>
        </pc:spChg>
        <pc:spChg chg="del">
          <ac:chgData name="用 共" userId="674416862f0b68f3" providerId="LiveId" clId="{9F164BA5-2C6E-4E0E-B8CB-B8589EA3CDA2}" dt="2022-10-27T19:42:46.943" v="4885" actId="478"/>
          <ac:spMkLst>
            <pc:docMk/>
            <pc:sldMk cId="1516172889" sldId="440"/>
            <ac:spMk id="9" creationId="{FD4D687F-7C15-586B-A31C-391321AE78FE}"/>
          </ac:spMkLst>
        </pc:spChg>
      </pc:sldChg>
      <pc:sldChg chg="addSp delSp modSp add mod">
        <pc:chgData name="用 共" userId="674416862f0b68f3" providerId="LiveId" clId="{9F164BA5-2C6E-4E0E-B8CB-B8589EA3CDA2}" dt="2022-10-27T19:47:51.899" v="5039" actId="20577"/>
        <pc:sldMkLst>
          <pc:docMk/>
          <pc:sldMk cId="587306510" sldId="441"/>
        </pc:sldMkLst>
        <pc:spChg chg="mod">
          <ac:chgData name="用 共" userId="674416862f0b68f3" providerId="LiveId" clId="{9F164BA5-2C6E-4E0E-B8CB-B8589EA3CDA2}" dt="2022-10-27T19:45:33.882" v="4957" actId="14100"/>
          <ac:spMkLst>
            <pc:docMk/>
            <pc:sldMk cId="587306510" sldId="441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47:51.899" v="5039" actId="20577"/>
          <ac:spMkLst>
            <pc:docMk/>
            <pc:sldMk cId="587306510" sldId="441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45:58.255" v="4986" actId="1076"/>
          <ac:spMkLst>
            <pc:docMk/>
            <pc:sldMk cId="587306510" sldId="441"/>
            <ac:spMk id="9" creationId="{731FA38B-7B39-F285-00F9-B38466001009}"/>
          </ac:spMkLst>
        </pc:spChg>
        <pc:spChg chg="add del mod">
          <ac:chgData name="用 共" userId="674416862f0b68f3" providerId="LiveId" clId="{9F164BA5-2C6E-4E0E-B8CB-B8589EA3CDA2}" dt="2022-10-27T19:46:03.062" v="4988" actId="478"/>
          <ac:spMkLst>
            <pc:docMk/>
            <pc:sldMk cId="587306510" sldId="441"/>
            <ac:spMk id="10" creationId="{E1C259A6-9FBB-8402-E48A-F5BB7D1D9D9F}"/>
          </ac:spMkLst>
        </pc:spChg>
      </pc:sldChg>
      <pc:sldChg chg="add del">
        <pc:chgData name="用 共" userId="674416862f0b68f3" providerId="LiveId" clId="{9F164BA5-2C6E-4E0E-B8CB-B8589EA3CDA2}" dt="2022-10-27T19:46:15.237" v="4990" actId="47"/>
        <pc:sldMkLst>
          <pc:docMk/>
          <pc:sldMk cId="2522379247" sldId="442"/>
        </pc:sldMkLst>
      </pc:sldChg>
      <pc:sldChg chg="addSp delSp modSp add mod">
        <pc:chgData name="用 共" userId="674416862f0b68f3" providerId="LiveId" clId="{9F164BA5-2C6E-4E0E-B8CB-B8589EA3CDA2}" dt="2022-10-27T19:47:54.521" v="5041" actId="20577"/>
        <pc:sldMkLst>
          <pc:docMk/>
          <pc:sldMk cId="3901702585" sldId="442"/>
        </pc:sldMkLst>
        <pc:spChg chg="mod">
          <ac:chgData name="用 共" userId="674416862f0b68f3" providerId="LiveId" clId="{9F164BA5-2C6E-4E0E-B8CB-B8589EA3CDA2}" dt="2022-10-27T19:47:54.521" v="5041" actId="20577"/>
          <ac:spMkLst>
            <pc:docMk/>
            <pc:sldMk cId="3901702585" sldId="442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19:46:51.728" v="5017" actId="478"/>
          <ac:spMkLst>
            <pc:docMk/>
            <pc:sldMk cId="3901702585" sldId="442"/>
            <ac:spMk id="9" creationId="{731FA38B-7B39-F285-00F9-B38466001009}"/>
          </ac:spMkLst>
        </pc:spChg>
        <pc:spChg chg="add mod">
          <ac:chgData name="用 共" userId="674416862f0b68f3" providerId="LiveId" clId="{9F164BA5-2C6E-4E0E-B8CB-B8589EA3CDA2}" dt="2022-10-27T19:46:37.628" v="5014" actId="1076"/>
          <ac:spMkLst>
            <pc:docMk/>
            <pc:sldMk cId="3901702585" sldId="442"/>
            <ac:spMk id="10" creationId="{467A5E50-BED1-4957-E755-BA3612AAE308}"/>
          </ac:spMkLst>
        </pc:spChg>
      </pc:sldChg>
      <pc:sldChg chg="addSp modSp add mod">
        <pc:chgData name="用 共" userId="674416862f0b68f3" providerId="LiveId" clId="{9F164BA5-2C6E-4E0E-B8CB-B8589EA3CDA2}" dt="2022-10-27T19:47:48.589" v="5037" actId="1076"/>
        <pc:sldMkLst>
          <pc:docMk/>
          <pc:sldMk cId="1861893746" sldId="443"/>
        </pc:sldMkLst>
        <pc:spChg chg="mod">
          <ac:chgData name="用 共" userId="674416862f0b68f3" providerId="LiveId" clId="{9F164BA5-2C6E-4E0E-B8CB-B8589EA3CDA2}" dt="2022-10-27T19:47:36.688" v="5033" actId="1076"/>
          <ac:spMkLst>
            <pc:docMk/>
            <pc:sldMk cId="1861893746" sldId="443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47:44.882" v="5036" actId="20577"/>
          <ac:spMkLst>
            <pc:docMk/>
            <pc:sldMk cId="1861893746" sldId="443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47:48.589" v="5037" actId="1076"/>
          <ac:spMkLst>
            <pc:docMk/>
            <pc:sldMk cId="1861893746" sldId="443"/>
            <ac:spMk id="9" creationId="{D332EEFD-D521-E44B-7BB1-5D880C138362}"/>
          </ac:spMkLst>
        </pc:spChg>
      </pc:sldChg>
      <pc:sldChg chg="addSp delSp modSp add mod">
        <pc:chgData name="用 共" userId="674416862f0b68f3" providerId="LiveId" clId="{9F164BA5-2C6E-4E0E-B8CB-B8589EA3CDA2}" dt="2022-10-27T19:48:41.873" v="5051" actId="478"/>
        <pc:sldMkLst>
          <pc:docMk/>
          <pc:sldMk cId="2542740468" sldId="444"/>
        </pc:sldMkLst>
        <pc:spChg chg="mod">
          <ac:chgData name="用 共" userId="674416862f0b68f3" providerId="LiveId" clId="{9F164BA5-2C6E-4E0E-B8CB-B8589EA3CDA2}" dt="2022-10-27T19:48:36.306" v="5050" actId="13926"/>
          <ac:spMkLst>
            <pc:docMk/>
            <pc:sldMk cId="2542740468" sldId="444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19:48:41.873" v="5051" actId="478"/>
          <ac:spMkLst>
            <pc:docMk/>
            <pc:sldMk cId="2542740468" sldId="444"/>
            <ac:spMk id="9" creationId="{D332EEFD-D521-E44B-7BB1-5D880C138362}"/>
          </ac:spMkLst>
        </pc:spChg>
        <pc:spChg chg="add mod">
          <ac:chgData name="用 共" userId="674416862f0b68f3" providerId="LiveId" clId="{9F164BA5-2C6E-4E0E-B8CB-B8589EA3CDA2}" dt="2022-10-27T19:48:28.414" v="5048" actId="20577"/>
          <ac:spMkLst>
            <pc:docMk/>
            <pc:sldMk cId="2542740468" sldId="444"/>
            <ac:spMk id="11" creationId="{8DF38DAA-0A3A-0706-ED52-A08EC012F713}"/>
          </ac:spMkLst>
        </pc:spChg>
      </pc:sldChg>
      <pc:sldChg chg="addSp modSp add mod">
        <pc:chgData name="用 共" userId="674416862f0b68f3" providerId="LiveId" clId="{9F164BA5-2C6E-4E0E-B8CB-B8589EA3CDA2}" dt="2022-10-27T19:50:04.322" v="5108" actId="13926"/>
        <pc:sldMkLst>
          <pc:docMk/>
          <pc:sldMk cId="1234788605" sldId="445"/>
        </pc:sldMkLst>
        <pc:spChg chg="mod">
          <ac:chgData name="用 共" userId="674416862f0b68f3" providerId="LiveId" clId="{9F164BA5-2C6E-4E0E-B8CB-B8589EA3CDA2}" dt="2022-10-27T19:49:47.056" v="5106" actId="20577"/>
          <ac:spMkLst>
            <pc:docMk/>
            <pc:sldMk cId="1234788605" sldId="445"/>
            <ac:spMk id="6" creationId="{F1F024FB-0DC1-722C-EA5C-1F8AF224F639}"/>
          </ac:spMkLst>
        </pc:spChg>
        <pc:spChg chg="mod">
          <ac:chgData name="用 共" userId="674416862f0b68f3" providerId="LiveId" clId="{9F164BA5-2C6E-4E0E-B8CB-B8589EA3CDA2}" dt="2022-10-27T19:50:04.322" v="5108" actId="13926"/>
          <ac:spMkLst>
            <pc:docMk/>
            <pc:sldMk cId="1234788605" sldId="445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49:16.201" v="5085" actId="20577"/>
          <ac:spMkLst>
            <pc:docMk/>
            <pc:sldMk cId="1234788605" sldId="445"/>
            <ac:spMk id="9" creationId="{6F9EE40D-7106-D82C-53A9-6D25FA0C2D0C}"/>
          </ac:spMkLst>
        </pc:spChg>
      </pc:sldChg>
      <pc:sldChg chg="addSp delSp modSp add mod">
        <pc:chgData name="用 共" userId="674416862f0b68f3" providerId="LiveId" clId="{9F164BA5-2C6E-4E0E-B8CB-B8589EA3CDA2}" dt="2022-10-27T19:51:09.147" v="5127" actId="20577"/>
        <pc:sldMkLst>
          <pc:docMk/>
          <pc:sldMk cId="3413659645" sldId="446"/>
        </pc:sldMkLst>
        <pc:spChg chg="mod">
          <ac:chgData name="用 共" userId="674416862f0b68f3" providerId="LiveId" clId="{9F164BA5-2C6E-4E0E-B8CB-B8589EA3CDA2}" dt="2022-10-27T19:51:09.147" v="5127" actId="20577"/>
          <ac:spMkLst>
            <pc:docMk/>
            <pc:sldMk cId="3413659645" sldId="446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0:44.511" v="5124" actId="20577"/>
          <ac:spMkLst>
            <pc:docMk/>
            <pc:sldMk cId="3413659645" sldId="446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19:50:56.741" v="5125" actId="478"/>
          <ac:spMkLst>
            <pc:docMk/>
            <pc:sldMk cId="3413659645" sldId="446"/>
            <ac:spMk id="9" creationId="{6F9EE40D-7106-D82C-53A9-6D25FA0C2D0C}"/>
          </ac:spMkLst>
        </pc:spChg>
        <pc:spChg chg="add mod">
          <ac:chgData name="用 共" userId="674416862f0b68f3" providerId="LiveId" clId="{9F164BA5-2C6E-4E0E-B8CB-B8589EA3CDA2}" dt="2022-10-27T19:50:28.718" v="5120" actId="1076"/>
          <ac:spMkLst>
            <pc:docMk/>
            <pc:sldMk cId="3413659645" sldId="446"/>
            <ac:spMk id="12" creationId="{FC10F8DA-E3D3-A645-3653-66AB1D0B494E}"/>
          </ac:spMkLst>
        </pc:spChg>
      </pc:sldChg>
      <pc:sldChg chg="modSp add mod">
        <pc:chgData name="用 共" userId="674416862f0b68f3" providerId="LiveId" clId="{9F164BA5-2C6E-4E0E-B8CB-B8589EA3CDA2}" dt="2022-10-27T19:51:36.098" v="5139" actId="20577"/>
        <pc:sldMkLst>
          <pc:docMk/>
          <pc:sldMk cId="4111076727" sldId="447"/>
        </pc:sldMkLst>
        <pc:spChg chg="mod">
          <ac:chgData name="用 共" userId="674416862f0b68f3" providerId="LiveId" clId="{9F164BA5-2C6E-4E0E-B8CB-B8589EA3CDA2}" dt="2022-10-27T19:51:23.230" v="5132" actId="20577"/>
          <ac:spMkLst>
            <pc:docMk/>
            <pc:sldMk cId="4111076727" sldId="447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1:36.098" v="5139" actId="20577"/>
          <ac:spMkLst>
            <pc:docMk/>
            <pc:sldMk cId="4111076727" sldId="447"/>
            <ac:spMk id="6" creationId="{F1F024FB-0DC1-722C-EA5C-1F8AF224F639}"/>
          </ac:spMkLst>
        </pc:spChg>
      </pc:sldChg>
      <pc:sldChg chg="modSp add mod">
        <pc:chgData name="用 共" userId="674416862f0b68f3" providerId="LiveId" clId="{9F164BA5-2C6E-4E0E-B8CB-B8589EA3CDA2}" dt="2022-10-27T19:51:48.708" v="5144" actId="20577"/>
        <pc:sldMkLst>
          <pc:docMk/>
          <pc:sldMk cId="1863920522" sldId="448"/>
        </pc:sldMkLst>
        <pc:spChg chg="mod">
          <ac:chgData name="用 共" userId="674416862f0b68f3" providerId="LiveId" clId="{9F164BA5-2C6E-4E0E-B8CB-B8589EA3CDA2}" dt="2022-10-27T19:51:29.070" v="5134" actId="20577"/>
          <ac:spMkLst>
            <pc:docMk/>
            <pc:sldMk cId="1863920522" sldId="448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1:48.708" v="5144" actId="20577"/>
          <ac:spMkLst>
            <pc:docMk/>
            <pc:sldMk cId="1863920522" sldId="448"/>
            <ac:spMk id="6" creationId="{F1F024FB-0DC1-722C-EA5C-1F8AF224F639}"/>
          </ac:spMkLst>
        </pc:spChg>
      </pc:sldChg>
      <pc:sldChg chg="addSp delSp modSp add mod">
        <pc:chgData name="用 共" userId="674416862f0b68f3" providerId="LiveId" clId="{9F164BA5-2C6E-4E0E-B8CB-B8589EA3CDA2}" dt="2022-10-27T19:51:59.739" v="5148"/>
        <pc:sldMkLst>
          <pc:docMk/>
          <pc:sldMk cId="1818450413" sldId="449"/>
        </pc:sldMkLst>
        <pc:spChg chg="mod">
          <ac:chgData name="用 共" userId="674416862f0b68f3" providerId="LiveId" clId="{9F164BA5-2C6E-4E0E-B8CB-B8589EA3CDA2}" dt="2022-10-27T19:51:55.006" v="5146" actId="20577"/>
          <ac:spMkLst>
            <pc:docMk/>
            <pc:sldMk cId="1818450413" sldId="449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1:59.475" v="5147" actId="478"/>
          <ac:spMkLst>
            <pc:docMk/>
            <pc:sldMk cId="1818450413" sldId="449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1:59.739" v="5148"/>
          <ac:spMkLst>
            <pc:docMk/>
            <pc:sldMk cId="1818450413" sldId="449"/>
            <ac:spMk id="9" creationId="{FEF9350A-5D3F-F879-0C35-6D8EAE7A5673}"/>
          </ac:spMkLst>
        </pc:spChg>
      </pc:sldChg>
      <pc:sldChg chg="modSp add mod">
        <pc:chgData name="用 共" userId="674416862f0b68f3" providerId="LiveId" clId="{9F164BA5-2C6E-4E0E-B8CB-B8589EA3CDA2}" dt="2022-10-27T19:53:33.363" v="5184" actId="20577"/>
        <pc:sldMkLst>
          <pc:docMk/>
          <pc:sldMk cId="3651060007" sldId="450"/>
        </pc:sldMkLst>
        <pc:spChg chg="mod">
          <ac:chgData name="用 共" userId="674416862f0b68f3" providerId="LiveId" clId="{9F164BA5-2C6E-4E0E-B8CB-B8589EA3CDA2}" dt="2022-10-27T19:52:17.464" v="5155" actId="20577"/>
          <ac:spMkLst>
            <pc:docMk/>
            <pc:sldMk cId="3651060007" sldId="450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3:33.363" v="5184" actId="20577"/>
          <ac:spMkLst>
            <pc:docMk/>
            <pc:sldMk cId="3651060007" sldId="450"/>
            <ac:spMk id="6" creationId="{F1F024FB-0DC1-722C-EA5C-1F8AF224F639}"/>
          </ac:spMkLst>
        </pc:spChg>
      </pc:sldChg>
      <pc:sldChg chg="modSp add mod">
        <pc:chgData name="用 共" userId="674416862f0b68f3" providerId="LiveId" clId="{9F164BA5-2C6E-4E0E-B8CB-B8589EA3CDA2}" dt="2022-10-27T19:52:38.118" v="5171" actId="20577"/>
        <pc:sldMkLst>
          <pc:docMk/>
          <pc:sldMk cId="11741735" sldId="451"/>
        </pc:sldMkLst>
        <pc:spChg chg="mod">
          <ac:chgData name="用 共" userId="674416862f0b68f3" providerId="LiveId" clId="{9F164BA5-2C6E-4E0E-B8CB-B8589EA3CDA2}" dt="2022-10-27T19:52:22.411" v="5159" actId="20577"/>
          <ac:spMkLst>
            <pc:docMk/>
            <pc:sldMk cId="11741735" sldId="451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2:38.118" v="5171" actId="20577"/>
          <ac:spMkLst>
            <pc:docMk/>
            <pc:sldMk cId="11741735" sldId="451"/>
            <ac:spMk id="6" creationId="{F1F024FB-0DC1-722C-EA5C-1F8AF224F639}"/>
          </ac:spMkLst>
        </pc:spChg>
      </pc:sldChg>
      <pc:sldChg chg="addSp delSp modSp add mod">
        <pc:chgData name="用 共" userId="674416862f0b68f3" providerId="LiveId" clId="{9F164BA5-2C6E-4E0E-B8CB-B8589EA3CDA2}" dt="2022-10-27T19:52:58.022" v="5174"/>
        <pc:sldMkLst>
          <pc:docMk/>
          <pc:sldMk cId="1445947685" sldId="452"/>
        </pc:sldMkLst>
        <pc:spChg chg="mod">
          <ac:chgData name="用 共" userId="674416862f0b68f3" providerId="LiveId" clId="{9F164BA5-2C6E-4E0E-B8CB-B8589EA3CDA2}" dt="2022-10-27T19:52:48.707" v="5172" actId="20577"/>
          <ac:spMkLst>
            <pc:docMk/>
            <pc:sldMk cId="1445947685" sldId="452"/>
            <ac:spMk id="5" creationId="{E5211764-7ABC-4DAB-B24D-BFA42B476E4E}"/>
          </ac:spMkLst>
        </pc:spChg>
        <pc:spChg chg="add mod">
          <ac:chgData name="用 共" userId="674416862f0b68f3" providerId="LiveId" clId="{9F164BA5-2C6E-4E0E-B8CB-B8589EA3CDA2}" dt="2022-10-27T19:52:58.022" v="5174"/>
          <ac:spMkLst>
            <pc:docMk/>
            <pc:sldMk cId="1445947685" sldId="452"/>
            <ac:spMk id="6" creationId="{F1E91EE8-110A-F568-E520-1F5BEAA6A912}"/>
          </ac:spMkLst>
        </pc:spChg>
        <pc:spChg chg="del">
          <ac:chgData name="用 共" userId="674416862f0b68f3" providerId="LiveId" clId="{9F164BA5-2C6E-4E0E-B8CB-B8589EA3CDA2}" dt="2022-10-27T19:52:57.692" v="5173" actId="478"/>
          <ac:spMkLst>
            <pc:docMk/>
            <pc:sldMk cId="1445947685" sldId="452"/>
            <ac:spMk id="9" creationId="{FEF9350A-5D3F-F879-0C35-6D8EAE7A5673}"/>
          </ac:spMkLst>
        </pc:spChg>
      </pc:sldChg>
      <pc:sldChg chg="addSp delSp modSp add mod ord">
        <pc:chgData name="用 共" userId="674416862f0b68f3" providerId="LiveId" clId="{9F164BA5-2C6E-4E0E-B8CB-B8589EA3CDA2}" dt="2022-10-27T20:05:13.779" v="5427" actId="20577"/>
        <pc:sldMkLst>
          <pc:docMk/>
          <pc:sldMk cId="96089783" sldId="453"/>
        </pc:sldMkLst>
        <pc:spChg chg="mod">
          <ac:chgData name="用 共" userId="674416862f0b68f3" providerId="LiveId" clId="{9F164BA5-2C6E-4E0E-B8CB-B8589EA3CDA2}" dt="2022-10-27T20:05:13.779" v="5427" actId="20577"/>
          <ac:spMkLst>
            <pc:docMk/>
            <pc:sldMk cId="96089783" sldId="453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3:59.949" v="5188" actId="478"/>
          <ac:spMkLst>
            <pc:docMk/>
            <pc:sldMk cId="96089783" sldId="453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4:00.229" v="5189"/>
          <ac:spMkLst>
            <pc:docMk/>
            <pc:sldMk cId="96089783" sldId="453"/>
            <ac:spMk id="9" creationId="{346FF882-FDD0-2D64-F48F-17296BD9EE74}"/>
          </ac:spMkLst>
        </pc:spChg>
        <pc:spChg chg="mod">
          <ac:chgData name="用 共" userId="674416862f0b68f3" providerId="LiveId" clId="{9F164BA5-2C6E-4E0E-B8CB-B8589EA3CDA2}" dt="2022-10-27T19:54:16.169" v="5206" actId="20577"/>
          <ac:spMkLst>
            <pc:docMk/>
            <pc:sldMk cId="96089783" sldId="453"/>
            <ac:spMk id="11" creationId="{8DF38DAA-0A3A-0706-ED52-A08EC012F713}"/>
          </ac:spMkLst>
        </pc:spChg>
      </pc:sldChg>
      <pc:sldChg chg="addSp delSp modSp add mod">
        <pc:chgData name="用 共" userId="674416862f0b68f3" providerId="LiveId" clId="{9F164BA5-2C6E-4E0E-B8CB-B8589EA3CDA2}" dt="2022-10-27T19:56:13.178" v="5255"/>
        <pc:sldMkLst>
          <pc:docMk/>
          <pc:sldMk cId="4277189408" sldId="454"/>
        </pc:sldMkLst>
        <pc:spChg chg="del">
          <ac:chgData name="用 共" userId="674416862f0b68f3" providerId="LiveId" clId="{9F164BA5-2C6E-4E0E-B8CB-B8589EA3CDA2}" dt="2022-10-27T19:56:12.918" v="5254" actId="478"/>
          <ac:spMkLst>
            <pc:docMk/>
            <pc:sldMk cId="4277189408" sldId="454"/>
            <ac:spMk id="5" creationId="{E5211764-7ABC-4DAB-B24D-BFA42B476E4E}"/>
          </ac:spMkLst>
        </pc:spChg>
        <pc:spChg chg="add mod">
          <ac:chgData name="用 共" userId="674416862f0b68f3" providerId="LiveId" clId="{9F164BA5-2C6E-4E0E-B8CB-B8589EA3CDA2}" dt="2022-10-27T19:54:42.779" v="5225" actId="1076"/>
          <ac:spMkLst>
            <pc:docMk/>
            <pc:sldMk cId="4277189408" sldId="454"/>
            <ac:spMk id="6" creationId="{44FDDEB7-35AD-FA4E-C0ED-A22CCCA95F7C}"/>
          </ac:spMkLst>
        </pc:spChg>
        <pc:spChg chg="mod">
          <ac:chgData name="用 共" userId="674416862f0b68f3" providerId="LiveId" clId="{9F164BA5-2C6E-4E0E-B8CB-B8589EA3CDA2}" dt="2022-10-27T19:54:46.545" v="5226" actId="13926"/>
          <ac:spMkLst>
            <pc:docMk/>
            <pc:sldMk cId="4277189408" sldId="454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56:13.178" v="5255"/>
          <ac:spMkLst>
            <pc:docMk/>
            <pc:sldMk cId="4277189408" sldId="454"/>
            <ac:spMk id="12" creationId="{DCB66C80-0FF5-E744-F06F-E7BB724C49EE}"/>
          </ac:spMkLst>
        </pc:spChg>
      </pc:sldChg>
      <pc:sldChg chg="addSp modSp add mod">
        <pc:chgData name="用 共" userId="674416862f0b68f3" providerId="LiveId" clId="{9F164BA5-2C6E-4E0E-B8CB-B8589EA3CDA2}" dt="2022-10-27T19:55:57.639" v="5253" actId="14100"/>
        <pc:sldMkLst>
          <pc:docMk/>
          <pc:sldMk cId="481838944" sldId="455"/>
        </pc:sldMkLst>
        <pc:spChg chg="mod">
          <ac:chgData name="用 共" userId="674416862f0b68f3" providerId="LiveId" clId="{9F164BA5-2C6E-4E0E-B8CB-B8589EA3CDA2}" dt="2022-10-27T19:55:57.639" v="5253" actId="14100"/>
          <ac:spMkLst>
            <pc:docMk/>
            <pc:sldMk cId="481838944" sldId="455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5:07.622" v="5241" actId="13926"/>
          <ac:spMkLst>
            <pc:docMk/>
            <pc:sldMk cId="481838944" sldId="455"/>
            <ac:spMk id="7" creationId="{8937D758-F924-9184-4177-D42686F7D2DF}"/>
          </ac:spMkLst>
        </pc:spChg>
        <pc:spChg chg="mod">
          <ac:chgData name="用 共" userId="674416862f0b68f3" providerId="LiveId" clId="{9F164BA5-2C6E-4E0E-B8CB-B8589EA3CDA2}" dt="2022-10-27T19:55:12.051" v="5242" actId="20577"/>
          <ac:spMkLst>
            <pc:docMk/>
            <pc:sldMk cId="481838944" sldId="455"/>
            <ac:spMk id="9" creationId="{346FF882-FDD0-2D64-F48F-17296BD9EE74}"/>
          </ac:spMkLst>
        </pc:spChg>
        <pc:spChg chg="add mod">
          <ac:chgData name="用 共" userId="674416862f0b68f3" providerId="LiveId" clId="{9F164BA5-2C6E-4E0E-B8CB-B8589EA3CDA2}" dt="2022-10-27T19:55:00.549" v="5240" actId="1076"/>
          <ac:spMkLst>
            <pc:docMk/>
            <pc:sldMk cId="481838944" sldId="455"/>
            <ac:spMk id="12" creationId="{8B520C19-6D74-E5FF-1261-C771C4784C4C}"/>
          </ac:spMkLst>
        </pc:spChg>
      </pc:sldChg>
      <pc:sldChg chg="addSp delSp modSp add mod">
        <pc:chgData name="用 共" userId="674416862f0b68f3" providerId="LiveId" clId="{9F164BA5-2C6E-4E0E-B8CB-B8589EA3CDA2}" dt="2022-10-27T19:56:37.177" v="5266" actId="1076"/>
        <pc:sldMkLst>
          <pc:docMk/>
          <pc:sldMk cId="3746151840" sldId="456"/>
        </pc:sldMkLst>
        <pc:spChg chg="del">
          <ac:chgData name="用 共" userId="674416862f0b68f3" providerId="LiveId" clId="{9F164BA5-2C6E-4E0E-B8CB-B8589EA3CDA2}" dt="2022-10-27T19:56:20.136" v="5256" actId="478"/>
          <ac:spMkLst>
            <pc:docMk/>
            <pc:sldMk cId="3746151840" sldId="456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5:25.025" v="5244" actId="478"/>
          <ac:spMkLst>
            <pc:docMk/>
            <pc:sldMk cId="3746151840" sldId="456"/>
            <ac:spMk id="6" creationId="{44FDDEB7-35AD-FA4E-C0ED-A22CCCA95F7C}"/>
          </ac:spMkLst>
        </pc:spChg>
        <pc:spChg chg="mod">
          <ac:chgData name="用 共" userId="674416862f0b68f3" providerId="LiveId" clId="{9F164BA5-2C6E-4E0E-B8CB-B8589EA3CDA2}" dt="2022-10-27T19:55:44.212" v="5251" actId="13926"/>
          <ac:spMkLst>
            <pc:docMk/>
            <pc:sldMk cId="3746151840" sldId="456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19:55:39.481" v="5250" actId="478"/>
          <ac:spMkLst>
            <pc:docMk/>
            <pc:sldMk cId="3746151840" sldId="456"/>
            <ac:spMk id="12" creationId="{8B520C19-6D74-E5FF-1261-C771C4784C4C}"/>
          </ac:spMkLst>
        </pc:spChg>
        <pc:spChg chg="add mod">
          <ac:chgData name="用 共" userId="674416862f0b68f3" providerId="LiveId" clId="{9F164BA5-2C6E-4E0E-B8CB-B8589EA3CDA2}" dt="2022-10-27T19:56:23.963" v="5261" actId="20577"/>
          <ac:spMkLst>
            <pc:docMk/>
            <pc:sldMk cId="3746151840" sldId="456"/>
            <ac:spMk id="13" creationId="{FC3712E7-29A7-2745-7D7A-72F546AF14AA}"/>
          </ac:spMkLst>
        </pc:spChg>
        <pc:spChg chg="add mod">
          <ac:chgData name="用 共" userId="674416862f0b68f3" providerId="LiveId" clId="{9F164BA5-2C6E-4E0E-B8CB-B8589EA3CDA2}" dt="2022-10-27T19:56:37.177" v="5266" actId="1076"/>
          <ac:spMkLst>
            <pc:docMk/>
            <pc:sldMk cId="3746151840" sldId="456"/>
            <ac:spMk id="14" creationId="{FCFDC7CF-26FB-DBEF-AA4E-8F8E3A0D060F}"/>
          </ac:spMkLst>
        </pc:spChg>
      </pc:sldChg>
      <pc:sldChg chg="addSp delSp modSp add mod">
        <pc:chgData name="用 共" userId="674416862f0b68f3" providerId="LiveId" clId="{9F164BA5-2C6E-4E0E-B8CB-B8589EA3CDA2}" dt="2022-10-27T19:57:30.315" v="5273"/>
        <pc:sldMkLst>
          <pc:docMk/>
          <pc:sldMk cId="1987535333" sldId="457"/>
        </pc:sldMkLst>
        <pc:spChg chg="mod">
          <ac:chgData name="用 共" userId="674416862f0b68f3" providerId="LiveId" clId="{9F164BA5-2C6E-4E0E-B8CB-B8589EA3CDA2}" dt="2022-10-27T19:57:27.551" v="5271" actId="20577"/>
          <ac:spMkLst>
            <pc:docMk/>
            <pc:sldMk cId="1987535333" sldId="457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7:30.066" v="5272" actId="478"/>
          <ac:spMkLst>
            <pc:docMk/>
            <pc:sldMk cId="1987535333" sldId="457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7:30.315" v="5273"/>
          <ac:spMkLst>
            <pc:docMk/>
            <pc:sldMk cId="1987535333" sldId="457"/>
            <ac:spMk id="11" creationId="{FE14F907-1DED-61AB-062E-AAC81A060A42}"/>
          </ac:spMkLst>
        </pc:spChg>
      </pc:sldChg>
      <pc:sldChg chg="addSp delSp modSp add mod">
        <pc:chgData name="用 共" userId="674416862f0b68f3" providerId="LiveId" clId="{9F164BA5-2C6E-4E0E-B8CB-B8589EA3CDA2}" dt="2022-10-27T19:57:42.465" v="5277" actId="20577"/>
        <pc:sldMkLst>
          <pc:docMk/>
          <pc:sldMk cId="724692276" sldId="458"/>
        </pc:sldMkLst>
        <pc:spChg chg="mod">
          <ac:chgData name="用 共" userId="674416862f0b68f3" providerId="LiveId" clId="{9F164BA5-2C6E-4E0E-B8CB-B8589EA3CDA2}" dt="2022-10-27T19:57:42.465" v="5277" actId="20577"/>
          <ac:spMkLst>
            <pc:docMk/>
            <pc:sldMk cId="724692276" sldId="458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7:39.244" v="5274" actId="478"/>
          <ac:spMkLst>
            <pc:docMk/>
            <pc:sldMk cId="724692276" sldId="458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7:39.531" v="5275"/>
          <ac:spMkLst>
            <pc:docMk/>
            <pc:sldMk cId="724692276" sldId="458"/>
            <ac:spMk id="9" creationId="{EC3D5531-C9A7-4C2D-399D-06BC8F5800D5}"/>
          </ac:spMkLst>
        </pc:spChg>
      </pc:sldChg>
      <pc:sldChg chg="addSp delSp modSp add mod">
        <pc:chgData name="用 共" userId="674416862f0b68f3" providerId="LiveId" clId="{9F164BA5-2C6E-4E0E-B8CB-B8589EA3CDA2}" dt="2022-10-27T19:57:58.262" v="5292" actId="20577"/>
        <pc:sldMkLst>
          <pc:docMk/>
          <pc:sldMk cId="1797274480" sldId="459"/>
        </pc:sldMkLst>
        <pc:spChg chg="mod">
          <ac:chgData name="用 共" userId="674416862f0b68f3" providerId="LiveId" clId="{9F164BA5-2C6E-4E0E-B8CB-B8589EA3CDA2}" dt="2022-10-27T19:57:48.178" v="5279" actId="20577"/>
          <ac:spMkLst>
            <pc:docMk/>
            <pc:sldMk cId="1797274480" sldId="459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7:50.454" v="5280" actId="478"/>
          <ac:spMkLst>
            <pc:docMk/>
            <pc:sldMk cId="1797274480" sldId="459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7:58.262" v="5292" actId="20577"/>
          <ac:spMkLst>
            <pc:docMk/>
            <pc:sldMk cId="1797274480" sldId="459"/>
            <ac:spMk id="12" creationId="{756335AD-817F-9B9B-D900-F09498547B08}"/>
          </ac:spMkLst>
        </pc:spChg>
      </pc:sldChg>
      <pc:sldChg chg="addSp delSp modSp add mod">
        <pc:chgData name="用 共" userId="674416862f0b68f3" providerId="LiveId" clId="{9F164BA5-2C6E-4E0E-B8CB-B8589EA3CDA2}" dt="2022-10-27T19:58:05.953" v="5296"/>
        <pc:sldMkLst>
          <pc:docMk/>
          <pc:sldMk cId="664798591" sldId="460"/>
        </pc:sldMkLst>
        <pc:spChg chg="mod">
          <ac:chgData name="用 共" userId="674416862f0b68f3" providerId="LiveId" clId="{9F164BA5-2C6E-4E0E-B8CB-B8589EA3CDA2}" dt="2022-10-27T19:58:04.062" v="5294" actId="20577"/>
          <ac:spMkLst>
            <pc:docMk/>
            <pc:sldMk cId="664798591" sldId="460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8:05.688" v="5295" actId="478"/>
          <ac:spMkLst>
            <pc:docMk/>
            <pc:sldMk cId="664798591" sldId="460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8:05.953" v="5296"/>
          <ac:spMkLst>
            <pc:docMk/>
            <pc:sldMk cId="664798591" sldId="460"/>
            <ac:spMk id="9" creationId="{A01BCFD7-B985-599E-A42C-B563EFB7C831}"/>
          </ac:spMkLst>
        </pc:spChg>
      </pc:sldChg>
      <pc:sldChg chg="addSp delSp modSp add mod">
        <pc:chgData name="用 共" userId="674416862f0b68f3" providerId="LiveId" clId="{9F164BA5-2C6E-4E0E-B8CB-B8589EA3CDA2}" dt="2022-10-27T19:58:12.681" v="5300"/>
        <pc:sldMkLst>
          <pc:docMk/>
          <pc:sldMk cId="534389144" sldId="461"/>
        </pc:sldMkLst>
        <pc:spChg chg="mod">
          <ac:chgData name="用 共" userId="674416862f0b68f3" providerId="LiveId" clId="{9F164BA5-2C6E-4E0E-B8CB-B8589EA3CDA2}" dt="2022-10-27T19:58:10.041" v="5298" actId="20577"/>
          <ac:spMkLst>
            <pc:docMk/>
            <pc:sldMk cId="534389144" sldId="461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8:12.350" v="5299" actId="478"/>
          <ac:spMkLst>
            <pc:docMk/>
            <pc:sldMk cId="534389144" sldId="461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8:12.681" v="5300"/>
          <ac:spMkLst>
            <pc:docMk/>
            <pc:sldMk cId="534389144" sldId="461"/>
            <ac:spMk id="9" creationId="{BDA1DA5E-A793-473A-E7D8-B49D2CD789BA}"/>
          </ac:spMkLst>
        </pc:spChg>
      </pc:sldChg>
      <pc:sldChg chg="addSp delSp modSp add mod">
        <pc:chgData name="用 共" userId="674416862f0b68f3" providerId="LiveId" clId="{9F164BA5-2C6E-4E0E-B8CB-B8589EA3CDA2}" dt="2022-10-27T19:58:28.353" v="5316" actId="20577"/>
        <pc:sldMkLst>
          <pc:docMk/>
          <pc:sldMk cId="2694688833" sldId="462"/>
        </pc:sldMkLst>
        <pc:spChg chg="mod">
          <ac:chgData name="用 共" userId="674416862f0b68f3" providerId="LiveId" clId="{9F164BA5-2C6E-4E0E-B8CB-B8589EA3CDA2}" dt="2022-10-27T19:58:15.543" v="5302" actId="20577"/>
          <ac:spMkLst>
            <pc:docMk/>
            <pc:sldMk cId="2694688833" sldId="462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8:17.041" v="5303" actId="478"/>
          <ac:spMkLst>
            <pc:docMk/>
            <pc:sldMk cId="2694688833" sldId="462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8:28.353" v="5316" actId="20577"/>
          <ac:spMkLst>
            <pc:docMk/>
            <pc:sldMk cId="2694688833" sldId="462"/>
            <ac:spMk id="12" creationId="{3C82F145-11AE-8CD4-D415-83E349AC8AF7}"/>
          </ac:spMkLst>
        </pc:spChg>
      </pc:sldChg>
      <pc:sldChg chg="addSp delSp modSp add mod">
        <pc:chgData name="用 共" userId="674416862f0b68f3" providerId="LiveId" clId="{9F164BA5-2C6E-4E0E-B8CB-B8589EA3CDA2}" dt="2022-10-27T19:58:38.693" v="5320"/>
        <pc:sldMkLst>
          <pc:docMk/>
          <pc:sldMk cId="1410061061" sldId="463"/>
        </pc:sldMkLst>
        <pc:spChg chg="mod">
          <ac:chgData name="用 共" userId="674416862f0b68f3" providerId="LiveId" clId="{9F164BA5-2C6E-4E0E-B8CB-B8589EA3CDA2}" dt="2022-10-27T19:58:36.919" v="5318" actId="20577"/>
          <ac:spMkLst>
            <pc:docMk/>
            <pc:sldMk cId="1410061061" sldId="463"/>
            <ac:spMk id="5" creationId="{E5211764-7ABC-4DAB-B24D-BFA42B476E4E}"/>
          </ac:spMkLst>
        </pc:spChg>
        <pc:spChg chg="add mod">
          <ac:chgData name="用 共" userId="674416862f0b68f3" providerId="LiveId" clId="{9F164BA5-2C6E-4E0E-B8CB-B8589EA3CDA2}" dt="2022-10-27T19:58:38.693" v="5320"/>
          <ac:spMkLst>
            <pc:docMk/>
            <pc:sldMk cId="1410061061" sldId="463"/>
            <ac:spMk id="6" creationId="{88F61248-2EC7-64D4-75C8-CDDDEDE298A3}"/>
          </ac:spMkLst>
        </pc:spChg>
        <pc:spChg chg="del">
          <ac:chgData name="用 共" userId="674416862f0b68f3" providerId="LiveId" clId="{9F164BA5-2C6E-4E0E-B8CB-B8589EA3CDA2}" dt="2022-10-27T19:58:38.504" v="5319" actId="478"/>
          <ac:spMkLst>
            <pc:docMk/>
            <pc:sldMk cId="1410061061" sldId="463"/>
            <ac:spMk id="9" creationId="{FEF9350A-5D3F-F879-0C35-6D8EAE7A5673}"/>
          </ac:spMkLst>
        </pc:spChg>
      </pc:sldChg>
      <pc:sldChg chg="addSp delSp modSp add mod">
        <pc:chgData name="用 共" userId="674416862f0b68f3" providerId="LiveId" clId="{9F164BA5-2C6E-4E0E-B8CB-B8589EA3CDA2}" dt="2022-10-27T20:05:47.169" v="5429"/>
        <pc:sldMkLst>
          <pc:docMk/>
          <pc:sldMk cId="3236265714" sldId="464"/>
        </pc:sldMkLst>
        <pc:spChg chg="mod">
          <ac:chgData name="用 共" userId="674416862f0b68f3" providerId="LiveId" clId="{9F164BA5-2C6E-4E0E-B8CB-B8589EA3CDA2}" dt="2022-10-27T19:58:45.800" v="5322" actId="20577"/>
          <ac:spMkLst>
            <pc:docMk/>
            <pc:sldMk cId="3236265714" sldId="464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20:05:46.896" v="5428" actId="478"/>
          <ac:spMkLst>
            <pc:docMk/>
            <pc:sldMk cId="3236265714" sldId="464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20:05:47.169" v="5429"/>
          <ac:spMkLst>
            <pc:docMk/>
            <pc:sldMk cId="3236265714" sldId="464"/>
            <ac:spMk id="9" creationId="{18D90722-C378-61B7-EB13-73D1AB69EB31}"/>
          </ac:spMkLst>
        </pc:spChg>
      </pc:sldChg>
      <pc:sldChg chg="addSp delSp modSp add mod">
        <pc:chgData name="用 共" userId="674416862f0b68f3" providerId="LiveId" clId="{9F164BA5-2C6E-4E0E-B8CB-B8589EA3CDA2}" dt="2022-10-27T19:59:10.104" v="5334" actId="20577"/>
        <pc:sldMkLst>
          <pc:docMk/>
          <pc:sldMk cId="1039511618" sldId="465"/>
        </pc:sldMkLst>
        <pc:spChg chg="mod">
          <ac:chgData name="用 共" userId="674416862f0b68f3" providerId="LiveId" clId="{9F164BA5-2C6E-4E0E-B8CB-B8589EA3CDA2}" dt="2022-10-27T19:58:48.930" v="5324" actId="20577"/>
          <ac:spMkLst>
            <pc:docMk/>
            <pc:sldMk cId="1039511618" sldId="465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8:53.188" v="5325" actId="478"/>
          <ac:spMkLst>
            <pc:docMk/>
            <pc:sldMk cId="1039511618" sldId="465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9:10.104" v="5334" actId="20577"/>
          <ac:spMkLst>
            <pc:docMk/>
            <pc:sldMk cId="1039511618" sldId="465"/>
            <ac:spMk id="12" creationId="{2F77A14E-3B72-5A3C-0A96-04DF02E57777}"/>
          </ac:spMkLst>
        </pc:spChg>
      </pc:sldChg>
      <pc:sldChg chg="addSp delSp modSp add mod">
        <pc:chgData name="用 共" userId="674416862f0b68f3" providerId="LiveId" clId="{9F164BA5-2C6E-4E0E-B8CB-B8589EA3CDA2}" dt="2022-10-27T19:59:42.251" v="5338"/>
        <pc:sldMkLst>
          <pc:docMk/>
          <pc:sldMk cId="2141169439" sldId="466"/>
        </pc:sldMkLst>
        <pc:spChg chg="mod">
          <ac:chgData name="用 共" userId="674416862f0b68f3" providerId="LiveId" clId="{9F164BA5-2C6E-4E0E-B8CB-B8589EA3CDA2}" dt="2022-10-27T19:59:40.100" v="5336" actId="20577"/>
          <ac:spMkLst>
            <pc:docMk/>
            <pc:sldMk cId="2141169439" sldId="466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9:41.992" v="5337" actId="478"/>
          <ac:spMkLst>
            <pc:docMk/>
            <pc:sldMk cId="2141169439" sldId="466"/>
            <ac:spMk id="6" creationId="{F1E91EE8-110A-F568-E520-1F5BEAA6A912}"/>
          </ac:spMkLst>
        </pc:spChg>
        <pc:spChg chg="add mod">
          <ac:chgData name="用 共" userId="674416862f0b68f3" providerId="LiveId" clId="{9F164BA5-2C6E-4E0E-B8CB-B8589EA3CDA2}" dt="2022-10-27T19:59:42.251" v="5338"/>
          <ac:spMkLst>
            <pc:docMk/>
            <pc:sldMk cId="2141169439" sldId="466"/>
            <ac:spMk id="9" creationId="{2FF76B55-A749-3D1B-E579-24AB5EA1E4D4}"/>
          </ac:spMkLst>
        </pc:spChg>
      </pc:sldChg>
      <pc:sldChg chg="addSp delSp modSp add mod">
        <pc:chgData name="用 共" userId="674416862f0b68f3" providerId="LiveId" clId="{9F164BA5-2C6E-4E0E-B8CB-B8589EA3CDA2}" dt="2022-10-27T20:02:02.969" v="5373" actId="13926"/>
        <pc:sldMkLst>
          <pc:docMk/>
          <pc:sldMk cId="3490984081" sldId="467"/>
        </pc:sldMkLst>
        <pc:spChg chg="add del mod">
          <ac:chgData name="用 共" userId="674416862f0b68f3" providerId="LiveId" clId="{9F164BA5-2C6E-4E0E-B8CB-B8589EA3CDA2}" dt="2022-10-27T20:01:36.185" v="5357"/>
          <ac:spMkLst>
            <pc:docMk/>
            <pc:sldMk cId="3490984081" sldId="467"/>
            <ac:spMk id="5" creationId="{B38A7F61-DF2D-6283-920A-BD44B23DC259}"/>
          </ac:spMkLst>
        </pc:spChg>
        <pc:spChg chg="mod">
          <ac:chgData name="用 共" userId="674416862f0b68f3" providerId="LiveId" clId="{9F164BA5-2C6E-4E0E-B8CB-B8589EA3CDA2}" dt="2022-10-27T20:01:52.703" v="5371" actId="14100"/>
          <ac:spMkLst>
            <pc:docMk/>
            <pc:sldMk cId="3490984081" sldId="467"/>
            <ac:spMk id="6" creationId="{44FDDEB7-35AD-FA4E-C0ED-A22CCCA95F7C}"/>
          </ac:spMkLst>
        </pc:spChg>
        <pc:spChg chg="mod">
          <ac:chgData name="用 共" userId="674416862f0b68f3" providerId="LiveId" clId="{9F164BA5-2C6E-4E0E-B8CB-B8589EA3CDA2}" dt="2022-10-27T20:02:02.969" v="5373" actId="13926"/>
          <ac:spMkLst>
            <pc:docMk/>
            <pc:sldMk cId="3490984081" sldId="467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20:01:37.198" v="5358" actId="478"/>
          <ac:spMkLst>
            <pc:docMk/>
            <pc:sldMk cId="3490984081" sldId="467"/>
            <ac:spMk id="9" creationId="{346FF882-FDD0-2D64-F48F-17296BD9EE74}"/>
          </ac:spMkLst>
        </pc:spChg>
        <pc:spChg chg="mod">
          <ac:chgData name="用 共" userId="674416862f0b68f3" providerId="LiveId" clId="{9F164BA5-2C6E-4E0E-B8CB-B8589EA3CDA2}" dt="2022-10-27T20:00:04.561" v="5343" actId="20577"/>
          <ac:spMkLst>
            <pc:docMk/>
            <pc:sldMk cId="3490984081" sldId="467"/>
            <ac:spMk id="12" creationId="{DCB66C80-0FF5-E744-F06F-E7BB724C49EE}"/>
          </ac:spMkLst>
        </pc:spChg>
        <pc:spChg chg="add mod">
          <ac:chgData name="用 共" userId="674416862f0b68f3" providerId="LiveId" clId="{9F164BA5-2C6E-4E0E-B8CB-B8589EA3CDA2}" dt="2022-10-27T20:01:37.439" v="5359"/>
          <ac:spMkLst>
            <pc:docMk/>
            <pc:sldMk cId="3490984081" sldId="467"/>
            <ac:spMk id="13" creationId="{0CBE24AA-33D3-A226-1A26-08CFB9FA2B44}"/>
          </ac:spMkLst>
        </pc:spChg>
        <pc:spChg chg="add mod">
          <ac:chgData name="用 共" userId="674416862f0b68f3" providerId="LiveId" clId="{9F164BA5-2C6E-4E0E-B8CB-B8589EA3CDA2}" dt="2022-10-27T20:01:55.948" v="5372"/>
          <ac:spMkLst>
            <pc:docMk/>
            <pc:sldMk cId="3490984081" sldId="467"/>
            <ac:spMk id="14" creationId="{0C98065D-EDD2-190D-FEA5-17CE5D56661A}"/>
          </ac:spMkLst>
        </pc:spChg>
      </pc:sldChg>
      <pc:sldChg chg="addSp delSp modSp add del mod">
        <pc:chgData name="用 共" userId="674416862f0b68f3" providerId="LiveId" clId="{9F164BA5-2C6E-4E0E-B8CB-B8589EA3CDA2}" dt="2022-10-27T20:02:19.289" v="5374" actId="47"/>
        <pc:sldMkLst>
          <pc:docMk/>
          <pc:sldMk cId="3842597902" sldId="468"/>
        </pc:sldMkLst>
        <pc:spChg chg="del">
          <ac:chgData name="用 共" userId="674416862f0b68f3" providerId="LiveId" clId="{9F164BA5-2C6E-4E0E-B8CB-B8589EA3CDA2}" dt="2022-10-27T20:01:40.361" v="5360" actId="478"/>
          <ac:spMkLst>
            <pc:docMk/>
            <pc:sldMk cId="3842597902" sldId="468"/>
            <ac:spMk id="9" creationId="{346FF882-FDD0-2D64-F48F-17296BD9EE74}"/>
          </ac:spMkLst>
        </pc:spChg>
        <pc:spChg chg="add mod">
          <ac:chgData name="用 共" userId="674416862f0b68f3" providerId="LiveId" clId="{9F164BA5-2C6E-4E0E-B8CB-B8589EA3CDA2}" dt="2022-10-27T20:01:40.830" v="5361"/>
          <ac:spMkLst>
            <pc:docMk/>
            <pc:sldMk cId="3842597902" sldId="468"/>
            <ac:spMk id="13" creationId="{ACDD2124-7611-BE58-B436-D9C8D5B66783}"/>
          </ac:spMkLst>
        </pc:spChg>
      </pc:sldChg>
      <pc:sldChg chg="addSp delSp modSp add mod">
        <pc:chgData name="用 共" userId="674416862f0b68f3" providerId="LiveId" clId="{9F164BA5-2C6E-4E0E-B8CB-B8589EA3CDA2}" dt="2022-10-27T20:01:15.677" v="5353" actId="478"/>
        <pc:sldMkLst>
          <pc:docMk/>
          <pc:sldMk cId="3683400535" sldId="469"/>
        </pc:sldMkLst>
        <pc:spChg chg="add mod">
          <ac:chgData name="用 共" userId="674416862f0b68f3" providerId="LiveId" clId="{9F164BA5-2C6E-4E0E-B8CB-B8589EA3CDA2}" dt="2022-10-27T20:00:25.162" v="5346"/>
          <ac:spMkLst>
            <pc:docMk/>
            <pc:sldMk cId="3683400535" sldId="469"/>
            <ac:spMk id="6" creationId="{1A95EFDF-9B6D-33C0-07F2-AD9555EE64AC}"/>
          </ac:spMkLst>
        </pc:spChg>
        <pc:spChg chg="mod">
          <ac:chgData name="用 共" userId="674416862f0b68f3" providerId="LiveId" clId="{9F164BA5-2C6E-4E0E-B8CB-B8589EA3CDA2}" dt="2022-10-27T20:01:04.397" v="5352" actId="13926"/>
          <ac:spMkLst>
            <pc:docMk/>
            <pc:sldMk cId="3683400535" sldId="469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20:01:15.677" v="5353" actId="478"/>
          <ac:spMkLst>
            <pc:docMk/>
            <pc:sldMk cId="3683400535" sldId="469"/>
            <ac:spMk id="12" creationId="{FC10F8DA-E3D3-A645-3653-66AB1D0B494E}"/>
          </ac:spMkLst>
        </pc:spChg>
      </pc:sldChg>
      <pc:sldChg chg="addSp modSp add mod">
        <pc:chgData name="用 共" userId="674416862f0b68f3" providerId="LiveId" clId="{9F164BA5-2C6E-4E0E-B8CB-B8589EA3CDA2}" dt="2022-10-27T20:03:28.520" v="5394" actId="20577"/>
        <pc:sldMkLst>
          <pc:docMk/>
          <pc:sldMk cId="139437735" sldId="470"/>
        </pc:sldMkLst>
        <pc:spChg chg="add mod">
          <ac:chgData name="用 共" userId="674416862f0b68f3" providerId="LiveId" clId="{9F164BA5-2C6E-4E0E-B8CB-B8589EA3CDA2}" dt="2022-10-27T20:03:23.585" v="5392" actId="1076"/>
          <ac:spMkLst>
            <pc:docMk/>
            <pc:sldMk cId="139437735" sldId="470"/>
            <ac:spMk id="5" creationId="{AD9E07BD-70F8-B848-9F7E-54C19194BDAA}"/>
          </ac:spMkLst>
        </pc:spChg>
        <pc:spChg chg="mod">
          <ac:chgData name="用 共" userId="674416862f0b68f3" providerId="LiveId" clId="{9F164BA5-2C6E-4E0E-B8CB-B8589EA3CDA2}" dt="2022-10-27T20:03:09.915" v="5382" actId="20577"/>
          <ac:spMkLst>
            <pc:docMk/>
            <pc:sldMk cId="139437735" sldId="470"/>
            <ac:spMk id="7" creationId="{8937D758-F924-9184-4177-D42686F7D2DF}"/>
          </ac:spMkLst>
        </pc:spChg>
        <pc:spChg chg="mod">
          <ac:chgData name="用 共" userId="674416862f0b68f3" providerId="LiveId" clId="{9F164BA5-2C6E-4E0E-B8CB-B8589EA3CDA2}" dt="2022-10-27T20:03:28.520" v="5394" actId="20577"/>
          <ac:spMkLst>
            <pc:docMk/>
            <pc:sldMk cId="139437735" sldId="470"/>
            <ac:spMk id="12" creationId="{DCB66C80-0FF5-E744-F06F-E7BB724C49EE}"/>
          </ac:spMkLst>
        </pc:spChg>
      </pc:sldChg>
      <pc:sldChg chg="add del">
        <pc:chgData name="用 共" userId="674416862f0b68f3" providerId="LiveId" clId="{9F164BA5-2C6E-4E0E-B8CB-B8589EA3CDA2}" dt="2022-10-27T20:01:27.327" v="5355" actId="47"/>
        <pc:sldMkLst>
          <pc:docMk/>
          <pc:sldMk cId="854710506" sldId="470"/>
        </pc:sldMkLst>
      </pc:sldChg>
      <pc:sldChg chg="modSp add mod">
        <pc:chgData name="用 共" userId="674416862f0b68f3" providerId="LiveId" clId="{9F164BA5-2C6E-4E0E-B8CB-B8589EA3CDA2}" dt="2022-10-27T20:04:06.601" v="5402" actId="20577"/>
        <pc:sldMkLst>
          <pc:docMk/>
          <pc:sldMk cId="263584004" sldId="471"/>
        </pc:sldMkLst>
        <pc:spChg chg="mod">
          <ac:chgData name="用 共" userId="674416862f0b68f3" providerId="LiveId" clId="{9F164BA5-2C6E-4E0E-B8CB-B8589EA3CDA2}" dt="2022-10-27T20:04:02.311" v="5397" actId="13926"/>
          <ac:spMkLst>
            <pc:docMk/>
            <pc:sldMk cId="263584004" sldId="471"/>
            <ac:spMk id="7" creationId="{8937D758-F924-9184-4177-D42686F7D2DF}"/>
          </ac:spMkLst>
        </pc:spChg>
        <pc:spChg chg="mod">
          <ac:chgData name="用 共" userId="674416862f0b68f3" providerId="LiveId" clId="{9F164BA5-2C6E-4E0E-B8CB-B8589EA3CDA2}" dt="2022-10-27T20:04:06.601" v="5402" actId="20577"/>
          <ac:spMkLst>
            <pc:docMk/>
            <pc:sldMk cId="263584004" sldId="471"/>
            <ac:spMk id="10" creationId="{467A5E50-BED1-4957-E755-BA3612AAE308}"/>
          </ac:spMkLst>
        </pc:spChg>
      </pc:sldChg>
      <pc:sldChg chg="addSp delSp modSp add mod">
        <pc:chgData name="用 共" userId="674416862f0b68f3" providerId="LiveId" clId="{9F164BA5-2C6E-4E0E-B8CB-B8589EA3CDA2}" dt="2022-10-27T20:04:35.748" v="5408" actId="478"/>
        <pc:sldMkLst>
          <pc:docMk/>
          <pc:sldMk cId="332451163" sldId="472"/>
        </pc:sldMkLst>
        <pc:spChg chg="mod">
          <ac:chgData name="用 共" userId="674416862f0b68f3" providerId="LiveId" clId="{9F164BA5-2C6E-4E0E-B8CB-B8589EA3CDA2}" dt="2022-10-27T20:04:24.907" v="5406" actId="13926"/>
          <ac:spMkLst>
            <pc:docMk/>
            <pc:sldMk cId="332451163" sldId="472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20:04:19.546" v="5405" actId="1076"/>
          <ac:spMkLst>
            <pc:docMk/>
            <pc:sldMk cId="332451163" sldId="472"/>
            <ac:spMk id="9" creationId="{CA63BCC8-C22B-4BC6-28E7-F78E34D2AC6A}"/>
          </ac:spMkLst>
        </pc:spChg>
        <pc:spChg chg="del">
          <ac:chgData name="用 共" userId="674416862f0b68f3" providerId="LiveId" clId="{9F164BA5-2C6E-4E0E-B8CB-B8589EA3CDA2}" dt="2022-10-27T20:04:35.748" v="5408" actId="478"/>
          <ac:spMkLst>
            <pc:docMk/>
            <pc:sldMk cId="332451163" sldId="472"/>
            <ac:spMk id="12" creationId="{DCB66C80-0FF5-E744-F06F-E7BB724C49EE}"/>
          </ac:spMkLst>
        </pc:spChg>
      </pc:sldChg>
      <pc:sldChg chg="delSp modSp add mod">
        <pc:chgData name="用 共" userId="674416862f0b68f3" providerId="LiveId" clId="{9F164BA5-2C6E-4E0E-B8CB-B8589EA3CDA2}" dt="2022-10-27T20:04:47.833" v="5423" actId="1076"/>
        <pc:sldMkLst>
          <pc:docMk/>
          <pc:sldMk cId="3276137386" sldId="473"/>
        </pc:sldMkLst>
        <pc:spChg chg="mod">
          <ac:chgData name="用 共" userId="674416862f0b68f3" providerId="LiveId" clId="{9F164BA5-2C6E-4E0E-B8CB-B8589EA3CDA2}" dt="2022-10-27T20:04:47.833" v="5423" actId="1076"/>
          <ac:spMkLst>
            <pc:docMk/>
            <pc:sldMk cId="3276137386" sldId="473"/>
            <ac:spMk id="9" creationId="{CA63BCC8-C22B-4BC6-28E7-F78E34D2AC6A}"/>
          </ac:spMkLst>
        </pc:spChg>
        <pc:spChg chg="del">
          <ac:chgData name="用 共" userId="674416862f0b68f3" providerId="LiveId" clId="{9F164BA5-2C6E-4E0E-B8CB-B8589EA3CDA2}" dt="2022-10-27T20:04:39.935" v="5409" actId="478"/>
          <ac:spMkLst>
            <pc:docMk/>
            <pc:sldMk cId="3276137386" sldId="473"/>
            <ac:spMk id="12" creationId="{DCB66C80-0FF5-E744-F06F-E7BB724C49EE}"/>
          </ac:spMkLst>
        </pc:spChg>
      </pc:sldChg>
      <pc:sldMasterChg chg="modTransition modSldLayout">
        <pc:chgData name="用 共" userId="674416862f0b68f3" providerId="LiveId" clId="{9F164BA5-2C6E-4E0E-B8CB-B8589EA3CDA2}" dt="2022-10-27T15:12:15.184" v="2103"/>
        <pc:sldMasterMkLst>
          <pc:docMk/>
          <pc:sldMasterMk cId="4072443287" sldId="2147483648"/>
        </pc:sldMasterMkLst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1957731908" sldId="2147483649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399519835" sldId="2147483650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645342299" sldId="2147483651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30890646" sldId="2147483652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105839778" sldId="2147483653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2865445408" sldId="2147483654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2532815646" sldId="2147483655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1286861236" sldId="2147483656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412614629" sldId="2147483657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1786289676" sldId="2147483658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901103082" sldId="2147483659"/>
          </pc:sldLayoutMkLst>
        </pc:sldLayoutChg>
      </pc:sldMasterChg>
    </pc:docChg>
  </pc:docChgLst>
  <pc:docChgLst>
    <pc:chgData name="用 共" userId="674416862f0b68f3" providerId="LiveId" clId="{896F913D-0545-4CA4-8124-25521E1F1A94}"/>
    <pc:docChg chg="undo redo custSel addSld delSld modSld sldOrd modMainMaster addSection delSection modSection">
      <pc:chgData name="用 共" userId="674416862f0b68f3" providerId="LiveId" clId="{896F913D-0545-4CA4-8124-25521E1F1A94}" dt="2022-10-20T20:07:40.689" v="4725" actId="167"/>
      <pc:docMkLst>
        <pc:docMk/>
      </pc:docMkLst>
      <pc:sldChg chg="addSp delSp modSp new del mod">
        <pc:chgData name="用 共" userId="674416862f0b68f3" providerId="LiveId" clId="{896F913D-0545-4CA4-8124-25521E1F1A94}" dt="2022-10-20T15:14:55.437" v="315" actId="47"/>
        <pc:sldMkLst>
          <pc:docMk/>
          <pc:sldMk cId="21466111" sldId="256"/>
        </pc:sldMkLst>
        <pc:spChg chg="del mo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2" creationId="{D3D63924-5493-6603-69AE-106F1A3183F6}"/>
          </ac:spMkLst>
        </pc:spChg>
        <pc:spChg chg="del mo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3" creationId="{96ED5127-885F-7472-4A58-2E3601317F09}"/>
          </ac:spMkLst>
        </pc:spChg>
        <pc:spChg chg="add del mod">
          <ac:chgData name="用 共" userId="674416862f0b68f3" providerId="LiveId" clId="{896F913D-0545-4CA4-8124-25521E1F1A94}" dt="2022-10-20T15:02:06.727" v="85" actId="478"/>
          <ac:spMkLst>
            <pc:docMk/>
            <pc:sldMk cId="21466111" sldId="256"/>
            <ac:spMk id="4" creationId="{F1A7C1DB-724B-97F7-8E23-26A96906CC0D}"/>
          </ac:spMkLst>
        </pc:spChg>
        <pc:spChg chg="add del mod">
          <ac:chgData name="用 共" userId="674416862f0b68f3" providerId="LiveId" clId="{896F913D-0545-4CA4-8124-25521E1F1A94}" dt="2022-10-20T15:02:08.498" v="87" actId="478"/>
          <ac:spMkLst>
            <pc:docMk/>
            <pc:sldMk cId="21466111" sldId="256"/>
            <ac:spMk id="5" creationId="{A68E7B04-182C-D0BD-38AD-2CD2E9FA1936}"/>
          </ac:spMkLst>
        </pc:spChg>
        <pc:spChg chg="add del mod">
          <ac:chgData name="用 共" userId="674416862f0b68f3" providerId="LiveId" clId="{896F913D-0545-4CA4-8124-25521E1F1A94}" dt="2022-10-20T15:02:07.950" v="86" actId="478"/>
          <ac:spMkLst>
            <pc:docMk/>
            <pc:sldMk cId="21466111" sldId="256"/>
            <ac:spMk id="6" creationId="{685EB767-89CA-DF00-9770-0863D293D48B}"/>
          </ac:spMkLst>
        </pc:spChg>
        <pc:spChg chg="add del mod">
          <ac:chgData name="用 共" userId="674416862f0b68f3" providerId="LiveId" clId="{896F913D-0545-4CA4-8124-25521E1F1A94}" dt="2022-10-20T15:02:09.282" v="88" actId="478"/>
          <ac:spMkLst>
            <pc:docMk/>
            <pc:sldMk cId="21466111" sldId="256"/>
            <ac:spMk id="7" creationId="{A7B86592-928D-D72C-F79A-6F7B03546C5F}"/>
          </ac:spMkLst>
        </pc:spChg>
        <pc:spChg chg="add del mod">
          <ac:chgData name="用 共" userId="674416862f0b68f3" providerId="LiveId" clId="{896F913D-0545-4CA4-8124-25521E1F1A94}" dt="2022-10-20T15:02:09.802" v="89" actId="478"/>
          <ac:spMkLst>
            <pc:docMk/>
            <pc:sldMk cId="21466111" sldId="256"/>
            <ac:spMk id="8" creationId="{626CD7F9-DF7D-60FF-67DA-D5EEFFEAD95F}"/>
          </ac:spMkLst>
        </pc:spChg>
        <pc:spChg chg="add del mod">
          <ac:chgData name="用 共" userId="674416862f0b68f3" providerId="LiveId" clId="{896F913D-0545-4CA4-8124-25521E1F1A94}" dt="2022-10-20T15:02:06.256" v="84" actId="478"/>
          <ac:spMkLst>
            <pc:docMk/>
            <pc:sldMk cId="21466111" sldId="256"/>
            <ac:spMk id="9" creationId="{3041E341-4EEF-585D-FC72-C6C043FC628A}"/>
          </ac:spMkLst>
        </pc:spChg>
        <pc:spChg chg="add del mod">
          <ac:chgData name="用 共" userId="674416862f0b68f3" providerId="LiveId" clId="{896F913D-0545-4CA4-8124-25521E1F1A94}" dt="2022-10-20T15:02:05.743" v="83" actId="478"/>
          <ac:spMkLst>
            <pc:docMk/>
            <pc:sldMk cId="21466111" sldId="256"/>
            <ac:spMk id="10" creationId="{A4E2BD1C-817D-1237-D7BC-217CCB3A39BE}"/>
          </ac:spMkLst>
        </pc:spChg>
        <pc:spChg chg="add del mod">
          <ac:chgData name="用 共" userId="674416862f0b68f3" providerId="LiveId" clId="{896F913D-0545-4CA4-8124-25521E1F1A94}" dt="2022-10-20T15:04:13.267" v="172" actId="478"/>
          <ac:spMkLst>
            <pc:docMk/>
            <pc:sldMk cId="21466111" sldId="256"/>
            <ac:spMk id="11" creationId="{3EDDD32B-2DAA-597F-B8D8-DDA60A1EC4E4}"/>
          </ac:spMkLst>
        </pc:spChg>
        <pc:spChg chg="add del mod or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12" creationId="{95B8BA98-99B2-E239-912D-BC9BDA5BE4B9}"/>
          </ac:spMkLst>
        </pc:spChg>
        <pc:spChg chg="add del mod or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13" creationId="{6301A9D5-5A5A-8F7E-D054-00D3D7B7FEE7}"/>
          </ac:spMkLst>
        </pc:spChg>
        <pc:spChg chg="add del mod">
          <ac:chgData name="用 共" userId="674416862f0b68f3" providerId="LiveId" clId="{896F913D-0545-4CA4-8124-25521E1F1A94}" dt="2022-10-20T15:07:20.588" v="242" actId="478"/>
          <ac:spMkLst>
            <pc:docMk/>
            <pc:sldMk cId="21466111" sldId="256"/>
            <ac:spMk id="16" creationId="{9AD3C7B3-588C-8A87-9B16-26B15346D225}"/>
          </ac:spMkLst>
        </pc:spChg>
        <pc:spChg chg="add del mod">
          <ac:chgData name="用 共" userId="674416862f0b68f3" providerId="LiveId" clId="{896F913D-0545-4CA4-8124-25521E1F1A94}" dt="2022-10-20T15:07:20.588" v="242" actId="478"/>
          <ac:spMkLst>
            <pc:docMk/>
            <pc:sldMk cId="21466111" sldId="256"/>
            <ac:spMk id="18" creationId="{CB41CFA6-0227-9DA1-7501-49DCF386FB06}"/>
          </ac:spMkLst>
        </pc:spChg>
        <pc:spChg chg="add mod">
          <ac:chgData name="用 共" userId="674416862f0b68f3" providerId="LiveId" clId="{896F913D-0545-4CA4-8124-25521E1F1A94}" dt="2022-10-20T15:12:46.298" v="308" actId="1076"/>
          <ac:spMkLst>
            <pc:docMk/>
            <pc:sldMk cId="21466111" sldId="256"/>
            <ac:spMk id="19" creationId="{1C0CCDBC-E08F-E935-B953-7B19B138D355}"/>
          </ac:spMkLst>
        </pc:spChg>
        <pc:spChg chg="add mod">
          <ac:chgData name="用 共" userId="674416862f0b68f3" providerId="LiveId" clId="{896F913D-0545-4CA4-8124-25521E1F1A94}" dt="2022-10-20T15:12:46.298" v="308" actId="1076"/>
          <ac:spMkLst>
            <pc:docMk/>
            <pc:sldMk cId="21466111" sldId="256"/>
            <ac:spMk id="20" creationId="{8EAF6006-0676-0F6E-7333-CA9D9A177A8A}"/>
          </ac:spMkLst>
        </pc:spChg>
        <pc:spChg chg="add mod">
          <ac:chgData name="用 共" userId="674416862f0b68f3" providerId="LiveId" clId="{896F913D-0545-4CA4-8124-25521E1F1A94}" dt="2022-10-20T15:12:46.298" v="308" actId="1076"/>
          <ac:spMkLst>
            <pc:docMk/>
            <pc:sldMk cId="21466111" sldId="256"/>
            <ac:spMk id="21" creationId="{A08E6B55-2BD5-E067-2E18-3E8DB2CDB558}"/>
          </ac:spMkLst>
        </pc:spChg>
        <pc:picChg chg="add del mod">
          <ac:chgData name="用 共" userId="674416862f0b68f3" providerId="LiveId" clId="{896F913D-0545-4CA4-8124-25521E1F1A94}" dt="2022-10-20T15:07:04.689" v="222"/>
          <ac:picMkLst>
            <pc:docMk/>
            <pc:sldMk cId="21466111" sldId="256"/>
            <ac:picMk id="14" creationId="{2DD7FF07-AE9C-27CA-27BF-753992E03DF7}"/>
          </ac:picMkLst>
        </pc:picChg>
        <pc:picChg chg="add del mod">
          <ac:chgData name="用 共" userId="674416862f0b68f3" providerId="LiveId" clId="{896F913D-0545-4CA4-8124-25521E1F1A94}" dt="2022-10-20T15:07:35.612" v="251" actId="478"/>
          <ac:picMkLst>
            <pc:docMk/>
            <pc:sldMk cId="21466111" sldId="256"/>
            <ac:picMk id="23" creationId="{42E9ECC0-22BF-F65A-BFA8-103366E831FB}"/>
          </ac:picMkLst>
        </pc:picChg>
        <pc:picChg chg="add mod">
          <ac:chgData name="用 共" userId="674416862f0b68f3" providerId="LiveId" clId="{896F913D-0545-4CA4-8124-25521E1F1A94}" dt="2022-10-20T15:14:30.783" v="311" actId="1076"/>
          <ac:picMkLst>
            <pc:docMk/>
            <pc:sldMk cId="21466111" sldId="256"/>
            <ac:picMk id="25" creationId="{95B6834C-2C8D-A7EC-94E8-43E0F6641A58}"/>
          </ac:picMkLst>
        </pc:picChg>
        <pc:picChg chg="add del mod">
          <ac:chgData name="用 共" userId="674416862f0b68f3" providerId="LiveId" clId="{896F913D-0545-4CA4-8124-25521E1F1A94}" dt="2022-10-20T15:09:30.842" v="262" actId="478"/>
          <ac:picMkLst>
            <pc:docMk/>
            <pc:sldMk cId="21466111" sldId="256"/>
            <ac:picMk id="27" creationId="{F7456FA9-1BFB-ABA6-275A-4A9EE85846E5}"/>
          </ac:picMkLst>
        </pc:picChg>
        <pc:picChg chg="add del mod">
          <ac:chgData name="用 共" userId="674416862f0b68f3" providerId="LiveId" clId="{896F913D-0545-4CA4-8124-25521E1F1A94}" dt="2022-10-20T15:12:33.065" v="304" actId="478"/>
          <ac:picMkLst>
            <pc:docMk/>
            <pc:sldMk cId="21466111" sldId="256"/>
            <ac:picMk id="29" creationId="{DC372E35-A5EA-4051-6229-644DE8D1EBA9}"/>
          </ac:picMkLst>
        </pc:picChg>
        <pc:picChg chg="add mod">
          <ac:chgData name="用 共" userId="674416862f0b68f3" providerId="LiveId" clId="{896F913D-0545-4CA4-8124-25521E1F1A94}" dt="2022-10-20T15:13:31.246" v="309"/>
          <ac:picMkLst>
            <pc:docMk/>
            <pc:sldMk cId="21466111" sldId="256"/>
            <ac:picMk id="30" creationId="{81AA28C6-471F-E87A-0A3F-1B4BE39CAE0C}"/>
          </ac:picMkLst>
        </pc:picChg>
      </pc:sldChg>
      <pc:sldChg chg="new del">
        <pc:chgData name="用 共" userId="674416862f0b68f3" providerId="LiveId" clId="{896F913D-0545-4CA4-8124-25521E1F1A94}" dt="2022-10-20T15:15:32.922" v="339" actId="47"/>
        <pc:sldMkLst>
          <pc:docMk/>
          <pc:sldMk cId="3760093218" sldId="257"/>
        </pc:sldMkLst>
      </pc:sldChg>
      <pc:sldChg chg="addSp delSp modSp add mod ord modTransition modAnim">
        <pc:chgData name="用 共" userId="674416862f0b68f3" providerId="LiveId" clId="{896F913D-0545-4CA4-8124-25521E1F1A94}" dt="2022-10-20T15:26:33.605" v="1018" actId="14861"/>
        <pc:sldMkLst>
          <pc:docMk/>
          <pc:sldMk cId="1497024218" sldId="258"/>
        </pc:sldMkLst>
        <pc:spChg chg="mod">
          <ac:chgData name="用 共" userId="674416862f0b68f3" providerId="LiveId" clId="{896F913D-0545-4CA4-8124-25521E1F1A94}" dt="2022-10-20T15:22:12.732" v="468" actId="14838"/>
          <ac:spMkLst>
            <pc:docMk/>
            <pc:sldMk cId="1497024218" sldId="258"/>
            <ac:spMk id="2" creationId="{240B0C23-AB70-B2E6-7305-505D7412B475}"/>
          </ac:spMkLst>
        </pc:spChg>
        <pc:spChg chg="mod">
          <ac:chgData name="用 共" userId="674416862f0b68f3" providerId="LiveId" clId="{896F913D-0545-4CA4-8124-25521E1F1A94}" dt="2022-10-20T15:24:27.240" v="489" actId="20577"/>
          <ac:spMkLst>
            <pc:docMk/>
            <pc:sldMk cId="1497024218" sldId="258"/>
            <ac:spMk id="3" creationId="{6911C8D1-7028-173D-F95F-DEE8B03091AD}"/>
          </ac:spMkLst>
        </pc:spChg>
        <pc:spChg chg="mod">
          <ac:chgData name="用 共" userId="674416862f0b68f3" providerId="LiveId" clId="{896F913D-0545-4CA4-8124-25521E1F1A94}" dt="2022-10-20T15:25:11.371" v="559" actId="14861"/>
          <ac:spMkLst>
            <pc:docMk/>
            <pc:sldMk cId="1497024218" sldId="258"/>
            <ac:spMk id="6" creationId="{2494F863-AACA-B228-6F91-C8FA66F6FB06}"/>
          </ac:spMkLst>
        </pc:spChg>
        <pc:picChg chg="add del mod">
          <ac:chgData name="用 共" userId="674416862f0b68f3" providerId="LiveId" clId="{896F913D-0545-4CA4-8124-25521E1F1A94}" dt="2022-10-20T15:21:08.007" v="356" actId="478"/>
          <ac:picMkLst>
            <pc:docMk/>
            <pc:sldMk cId="1497024218" sldId="258"/>
            <ac:picMk id="1026" creationId="{D179A1CF-7A2D-823C-150A-36D0634525A2}"/>
          </ac:picMkLst>
        </pc:picChg>
        <pc:picChg chg="mod">
          <ac:chgData name="用 共" userId="674416862f0b68f3" providerId="LiveId" clId="{896F913D-0545-4CA4-8124-25521E1F1A94}" dt="2022-10-20T15:26:33.605" v="1018" actId="14861"/>
          <ac:picMkLst>
            <pc:docMk/>
            <pc:sldMk cId="1497024218" sldId="258"/>
            <ac:picMk id="2052" creationId="{3BEE9FC7-0FE7-7E0F-5FDF-89F0005505A4}"/>
          </ac:picMkLst>
        </pc:picChg>
      </pc:sldChg>
      <pc:sldChg chg="addSp delSp modSp add del mod modTransition">
        <pc:chgData name="用 共" userId="674416862f0b68f3" providerId="LiveId" clId="{896F913D-0545-4CA4-8124-25521E1F1A94}" dt="2022-10-20T15:31:40.190" v="1108" actId="47"/>
        <pc:sldMkLst>
          <pc:docMk/>
          <pc:sldMk cId="3568499029" sldId="279"/>
        </pc:sldMkLst>
        <pc:spChg chg="mod">
          <ac:chgData name="用 共" userId="674416862f0b68f3" providerId="LiveId" clId="{896F913D-0545-4CA4-8124-25521E1F1A94}" dt="2022-10-20T15:16:34.175" v="348" actId="1076"/>
          <ac:spMkLst>
            <pc:docMk/>
            <pc:sldMk cId="3568499029" sldId="279"/>
            <ac:spMk id="3" creationId="{E97B067D-FA59-3BA0-E3E9-AF6874BAA9C8}"/>
          </ac:spMkLst>
        </pc:spChg>
        <pc:picChg chg="del">
          <ac:chgData name="用 共" userId="674416862f0b68f3" providerId="LiveId" clId="{896F913D-0545-4CA4-8124-25521E1F1A94}" dt="2022-10-20T15:27:07.075" v="1019" actId="478"/>
          <ac:picMkLst>
            <pc:docMk/>
            <pc:sldMk cId="3568499029" sldId="279"/>
            <ac:picMk id="4" creationId="{9723C817-4FAC-AB7F-B913-ABCE54D79750}"/>
          </ac:picMkLst>
        </pc:picChg>
        <pc:picChg chg="add del mod">
          <ac:chgData name="用 共" userId="674416862f0b68f3" providerId="LiveId" clId="{896F913D-0545-4CA4-8124-25521E1F1A94}" dt="2022-10-20T15:27:58.608" v="1036" actId="478"/>
          <ac:picMkLst>
            <pc:docMk/>
            <pc:sldMk cId="3568499029" sldId="279"/>
            <ac:picMk id="6" creationId="{5F8C702D-DC82-E6BB-DCFD-B8C1134E3307}"/>
          </ac:picMkLst>
        </pc:picChg>
        <pc:picChg chg="add del mod">
          <ac:chgData name="用 共" userId="674416862f0b68f3" providerId="LiveId" clId="{896F913D-0545-4CA4-8124-25521E1F1A94}" dt="2022-10-20T15:30:04.229" v="1107" actId="478"/>
          <ac:picMkLst>
            <pc:docMk/>
            <pc:sldMk cId="3568499029" sldId="279"/>
            <ac:picMk id="10" creationId="{B3BBF1F9-0CF7-02CC-719D-0BB5987B8277}"/>
          </ac:picMkLst>
        </pc:picChg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4006506085" sldId="303"/>
        </pc:sldMkLst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683734289" sldId="304"/>
        </pc:sldMkLst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3936669119" sldId="305"/>
        </pc:sldMkLst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2568362812" sldId="306"/>
        </pc:sldMkLst>
      </pc:sldChg>
      <pc:sldChg chg="addSp delSp modSp add mod">
        <pc:chgData name="用 共" userId="674416862f0b68f3" providerId="LiveId" clId="{896F913D-0545-4CA4-8124-25521E1F1A94}" dt="2022-10-20T17:26:22.639" v="2560" actId="14100"/>
        <pc:sldMkLst>
          <pc:docMk/>
          <pc:sldMk cId="1860024052" sldId="307"/>
        </pc:sldMkLst>
        <pc:spChg chg="del">
          <ac:chgData name="用 共" userId="674416862f0b68f3" providerId="LiveId" clId="{896F913D-0545-4CA4-8124-25521E1F1A94}" dt="2022-10-20T17:26:16.979" v="2555" actId="478"/>
          <ac:spMkLst>
            <pc:docMk/>
            <pc:sldMk cId="1860024052" sldId="307"/>
            <ac:spMk id="3" creationId="{C5A0ACAE-39EF-BA9A-F383-96CA2A1201EA}"/>
          </ac:spMkLst>
        </pc:spChg>
        <pc:spChg chg="add mod ord">
          <ac:chgData name="用 共" userId="674416862f0b68f3" providerId="LiveId" clId="{896F913D-0545-4CA4-8124-25521E1F1A94}" dt="2022-10-20T17:26:22.639" v="2560" actId="14100"/>
          <ac:spMkLst>
            <pc:docMk/>
            <pc:sldMk cId="1860024052" sldId="307"/>
            <ac:spMk id="8" creationId="{A951095E-D30B-BA8A-2830-70FFCD95904A}"/>
          </ac:spMkLst>
        </pc:spChg>
        <pc:picChg chg="del">
          <ac:chgData name="用 共" userId="674416862f0b68f3" providerId="LiveId" clId="{896F913D-0545-4CA4-8124-25521E1F1A94}" dt="2022-10-20T17:26:16.979" v="2555" actId="478"/>
          <ac:picMkLst>
            <pc:docMk/>
            <pc:sldMk cId="1860024052" sldId="307"/>
            <ac:picMk id="4" creationId="{FC237BFA-542C-6488-185F-44E8CCD97ED0}"/>
          </ac:picMkLst>
        </pc:picChg>
      </pc:sldChg>
      <pc:sldChg chg="addSp delSp modSp add mod">
        <pc:chgData name="用 共" userId="674416862f0b68f3" providerId="LiveId" clId="{896F913D-0545-4CA4-8124-25521E1F1A94}" dt="2022-10-20T17:26:52.487" v="2568" actId="14100"/>
        <pc:sldMkLst>
          <pc:docMk/>
          <pc:sldMk cId="3593237785" sldId="308"/>
        </pc:sldMkLst>
        <pc:spChg chg="del">
          <ac:chgData name="用 共" userId="674416862f0b68f3" providerId="LiveId" clId="{896F913D-0545-4CA4-8124-25521E1F1A94}" dt="2022-10-20T17:26:47.195" v="2564" actId="478"/>
          <ac:spMkLst>
            <pc:docMk/>
            <pc:sldMk cId="3593237785" sldId="308"/>
            <ac:spMk id="3" creationId="{C5A0ACAE-39EF-BA9A-F383-96CA2A1201EA}"/>
          </ac:spMkLst>
        </pc:spChg>
        <pc:spChg chg="add mod ord">
          <ac:chgData name="用 共" userId="674416862f0b68f3" providerId="LiveId" clId="{896F913D-0545-4CA4-8124-25521E1F1A94}" dt="2022-10-20T17:26:52.487" v="2568" actId="14100"/>
          <ac:spMkLst>
            <pc:docMk/>
            <pc:sldMk cId="3593237785" sldId="308"/>
            <ac:spMk id="9" creationId="{16716337-456A-98E1-7EFC-C1DA66FD37FD}"/>
          </ac:spMkLst>
        </pc:spChg>
        <pc:picChg chg="del">
          <ac:chgData name="用 共" userId="674416862f0b68f3" providerId="LiveId" clId="{896F913D-0545-4CA4-8124-25521E1F1A94}" dt="2022-10-20T17:26:47.195" v="2564" actId="478"/>
          <ac:picMkLst>
            <pc:docMk/>
            <pc:sldMk cId="3593237785" sldId="308"/>
            <ac:picMk id="4" creationId="{FC237BFA-542C-6488-185F-44E8CCD97ED0}"/>
          </ac:picMkLst>
        </pc:picChg>
      </pc:sldChg>
      <pc:sldChg chg="addSp delSp modSp add mod">
        <pc:chgData name="用 共" userId="674416862f0b68f3" providerId="LiveId" clId="{896F913D-0545-4CA4-8124-25521E1F1A94}" dt="2022-10-20T17:27:07.652" v="2576" actId="14100"/>
        <pc:sldMkLst>
          <pc:docMk/>
          <pc:sldMk cId="2526249256" sldId="309"/>
        </pc:sldMkLst>
        <pc:spChg chg="del">
          <ac:chgData name="用 共" userId="674416862f0b68f3" providerId="LiveId" clId="{896F913D-0545-4CA4-8124-25521E1F1A94}" dt="2022-10-20T17:27:02.894" v="2572" actId="478"/>
          <ac:spMkLst>
            <pc:docMk/>
            <pc:sldMk cId="2526249256" sldId="309"/>
            <ac:spMk id="3" creationId="{C5A0ACAE-39EF-BA9A-F383-96CA2A1201EA}"/>
          </ac:spMkLst>
        </pc:spChg>
        <pc:spChg chg="add mod ord">
          <ac:chgData name="用 共" userId="674416862f0b68f3" providerId="LiveId" clId="{896F913D-0545-4CA4-8124-25521E1F1A94}" dt="2022-10-20T17:27:07.652" v="2576" actId="14100"/>
          <ac:spMkLst>
            <pc:docMk/>
            <pc:sldMk cId="2526249256" sldId="309"/>
            <ac:spMk id="8" creationId="{52A2E628-EA4C-F750-C318-DA11AE094102}"/>
          </ac:spMkLst>
        </pc:spChg>
        <pc:picChg chg="del">
          <ac:chgData name="用 共" userId="674416862f0b68f3" providerId="LiveId" clId="{896F913D-0545-4CA4-8124-25521E1F1A94}" dt="2022-10-20T17:27:02.894" v="2572" actId="478"/>
          <ac:picMkLst>
            <pc:docMk/>
            <pc:sldMk cId="2526249256" sldId="309"/>
            <ac:picMk id="4" creationId="{FC237BFA-542C-6488-185F-44E8CCD97ED0}"/>
          </ac:picMkLst>
        </pc:picChg>
      </pc:sldChg>
      <pc:sldChg chg="delSp modSp add mod ord">
        <pc:chgData name="用 共" userId="674416862f0b68f3" providerId="LiveId" clId="{896F913D-0545-4CA4-8124-25521E1F1A94}" dt="2022-10-20T16:22:20.052" v="1823" actId="14861"/>
        <pc:sldMkLst>
          <pc:docMk/>
          <pc:sldMk cId="1666663750" sldId="310"/>
        </pc:sldMkLst>
        <pc:spChg chg="mod">
          <ac:chgData name="用 共" userId="674416862f0b68f3" providerId="LiveId" clId="{896F913D-0545-4CA4-8124-25521E1F1A94}" dt="2022-10-20T16:22:20.052" v="1823" actId="14861"/>
          <ac:spMkLst>
            <pc:docMk/>
            <pc:sldMk cId="1666663750" sldId="310"/>
            <ac:spMk id="3" creationId="{C5A0ACAE-39EF-BA9A-F383-96CA2A1201EA}"/>
          </ac:spMkLst>
        </pc:spChg>
        <pc:picChg chg="del">
          <ac:chgData name="用 共" userId="674416862f0b68f3" providerId="LiveId" clId="{896F913D-0545-4CA4-8124-25521E1F1A94}" dt="2022-10-20T15:33:23.417" v="1122" actId="478"/>
          <ac:picMkLst>
            <pc:docMk/>
            <pc:sldMk cId="1666663750" sldId="310"/>
            <ac:picMk id="4" creationId="{FC237BFA-542C-6488-185F-44E8CCD97ED0}"/>
          </ac:picMkLst>
        </pc:picChg>
      </pc:sldChg>
      <pc:sldChg chg="addSp delSp modSp new mod ord">
        <pc:chgData name="用 共" userId="674416862f0b68f3" providerId="LiveId" clId="{896F913D-0545-4CA4-8124-25521E1F1A94}" dt="2022-10-20T16:22:46.824" v="1828" actId="14100"/>
        <pc:sldMkLst>
          <pc:docMk/>
          <pc:sldMk cId="729854571" sldId="311"/>
        </pc:sldMkLst>
        <pc:spChg chg="mod">
          <ac:chgData name="用 共" userId="674416862f0b68f3" providerId="LiveId" clId="{896F913D-0545-4CA4-8124-25521E1F1A94}" dt="2022-10-20T15:49:03.273" v="1181" actId="20577"/>
          <ac:spMkLst>
            <pc:docMk/>
            <pc:sldMk cId="729854571" sldId="311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03:11.705" v="1476" actId="403"/>
          <ac:spMkLst>
            <pc:docMk/>
            <pc:sldMk cId="729854571" sldId="311"/>
            <ac:spMk id="3" creationId="{F7522419-2AE4-CCE0-6456-52938AF1142D}"/>
          </ac:spMkLst>
        </pc:spChg>
        <pc:spChg chg="add del mod ord">
          <ac:chgData name="用 共" userId="674416862f0b68f3" providerId="LiveId" clId="{896F913D-0545-4CA4-8124-25521E1F1A94}" dt="2022-10-20T16:22:41.393" v="1824" actId="478"/>
          <ac:spMkLst>
            <pc:docMk/>
            <pc:sldMk cId="729854571" sldId="311"/>
            <ac:spMk id="4" creationId="{318294DA-9E59-3708-1BBA-B248A64A52F4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5" creationId="{81D22565-0FE7-2D08-3804-68F41300BE8C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6" creationId="{C84DE254-1499-1CA4-F261-B25F20CA5928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7" creationId="{5E16CFF5-10C6-0A6A-4C49-5AC0A5F78533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8" creationId="{597B4203-B7AF-EB46-5E8A-58D554CB9817}"/>
          </ac:spMkLst>
        </pc:spChg>
        <pc:spChg chg="add mod ord">
          <ac:chgData name="用 共" userId="674416862f0b68f3" providerId="LiveId" clId="{896F913D-0545-4CA4-8124-25521E1F1A94}" dt="2022-10-20T16:22:46.824" v="1828" actId="14100"/>
          <ac:spMkLst>
            <pc:docMk/>
            <pc:sldMk cId="729854571" sldId="311"/>
            <ac:spMk id="9" creationId="{EA66A108-6D91-7ED0-768C-69C316C36307}"/>
          </ac:spMkLst>
        </pc:spChg>
      </pc:sldChg>
      <pc:sldChg chg="delSp modSp add del mod ord">
        <pc:chgData name="用 共" userId="674416862f0b68f3" providerId="LiveId" clId="{896F913D-0545-4CA4-8124-25521E1F1A94}" dt="2022-10-20T15:36:00.555" v="1123" actId="47"/>
        <pc:sldMkLst>
          <pc:docMk/>
          <pc:sldMk cId="3993801262" sldId="311"/>
        </pc:sldMkLst>
        <pc:picChg chg="del mod">
          <ac:chgData name="用 共" userId="674416862f0b68f3" providerId="LiveId" clId="{896F913D-0545-4CA4-8124-25521E1F1A94}" dt="2022-10-20T15:33:21.259" v="1121" actId="478"/>
          <ac:picMkLst>
            <pc:docMk/>
            <pc:sldMk cId="3993801262" sldId="311"/>
            <ac:picMk id="4" creationId="{FC237BFA-542C-6488-185F-44E8CCD97ED0}"/>
          </ac:picMkLst>
        </pc:picChg>
      </pc:sldChg>
      <pc:sldChg chg="addSp delSp modSp add mod">
        <pc:chgData name="用 共" userId="674416862f0b68f3" providerId="LiveId" clId="{896F913D-0545-4CA4-8124-25521E1F1A94}" dt="2022-10-20T16:43:59.974" v="2303" actId="207"/>
        <pc:sldMkLst>
          <pc:docMk/>
          <pc:sldMk cId="2596750637" sldId="312"/>
        </pc:sldMkLst>
        <pc:spChg chg="mod">
          <ac:chgData name="用 共" userId="674416862f0b68f3" providerId="LiveId" clId="{896F913D-0545-4CA4-8124-25521E1F1A94}" dt="2022-10-20T16:43:59.974" v="2303" actId="207"/>
          <ac:spMkLst>
            <pc:docMk/>
            <pc:sldMk cId="2596750637" sldId="312"/>
            <ac:spMk id="3" creationId="{F7522419-2AE4-CCE0-6456-52938AF1142D}"/>
          </ac:spMkLst>
        </pc:spChg>
        <pc:spChg chg="del">
          <ac:chgData name="用 共" userId="674416862f0b68f3" providerId="LiveId" clId="{896F913D-0545-4CA4-8124-25521E1F1A94}" dt="2022-10-20T16:22:51.449" v="1829" actId="478"/>
          <ac:spMkLst>
            <pc:docMk/>
            <pc:sldMk cId="2596750637" sldId="312"/>
            <ac:spMk id="4" creationId="{318294DA-9E59-3708-1BBA-B248A64A52F4}"/>
          </ac:spMkLst>
        </pc:spChg>
        <pc:spChg chg="del mod">
          <ac:chgData name="用 共" userId="674416862f0b68f3" providerId="LiveId" clId="{896F913D-0545-4CA4-8124-25521E1F1A94}" dt="2022-10-20T16:01:35.164" v="1414" actId="478"/>
          <ac:spMkLst>
            <pc:docMk/>
            <pc:sldMk cId="2596750637" sldId="312"/>
            <ac:spMk id="5" creationId="{81D22565-0FE7-2D08-3804-68F41300BE8C}"/>
          </ac:spMkLst>
        </pc:spChg>
        <pc:spChg chg="del">
          <ac:chgData name="用 共" userId="674416862f0b68f3" providerId="LiveId" clId="{896F913D-0545-4CA4-8124-25521E1F1A94}" dt="2022-10-20T16:01:30.109" v="1410" actId="478"/>
          <ac:spMkLst>
            <pc:docMk/>
            <pc:sldMk cId="2596750637" sldId="312"/>
            <ac:spMk id="6" creationId="{C84DE254-1499-1CA4-F261-B25F20CA5928}"/>
          </ac:spMkLst>
        </pc:spChg>
        <pc:spChg chg="del">
          <ac:chgData name="用 共" userId="674416862f0b68f3" providerId="LiveId" clId="{896F913D-0545-4CA4-8124-25521E1F1A94}" dt="2022-10-20T16:01:34.342" v="1413" actId="478"/>
          <ac:spMkLst>
            <pc:docMk/>
            <pc:sldMk cId="2596750637" sldId="312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01:29.219" v="1409" actId="478"/>
          <ac:spMkLst>
            <pc:docMk/>
            <pc:sldMk cId="2596750637" sldId="312"/>
            <ac:spMk id="8" creationId="{597B4203-B7AF-EB46-5E8A-58D554CB9817}"/>
          </ac:spMkLst>
        </pc:spChg>
        <pc:spChg chg="add mod">
          <ac:chgData name="用 共" userId="674416862f0b68f3" providerId="LiveId" clId="{896F913D-0545-4CA4-8124-25521E1F1A94}" dt="2022-10-20T16:18:22.764" v="1753" actId="207"/>
          <ac:spMkLst>
            <pc:docMk/>
            <pc:sldMk cId="2596750637" sldId="312"/>
            <ac:spMk id="9" creationId="{6D1F0E39-2495-4EF1-75F8-D45FA138A8CC}"/>
          </ac:spMkLst>
        </pc:spChg>
        <pc:spChg chg="add mod ord">
          <ac:chgData name="用 共" userId="674416862f0b68f3" providerId="LiveId" clId="{896F913D-0545-4CA4-8124-25521E1F1A94}" dt="2022-10-20T16:22:53.003" v="1831" actId="167"/>
          <ac:spMkLst>
            <pc:docMk/>
            <pc:sldMk cId="2596750637" sldId="312"/>
            <ac:spMk id="10" creationId="{ADACDFF0-1E36-FA74-0BD8-6AFC0871E99E}"/>
          </ac:spMkLst>
        </pc:spChg>
      </pc:sldChg>
      <pc:sldChg chg="add del">
        <pc:chgData name="用 共" userId="674416862f0b68f3" providerId="LiveId" clId="{896F913D-0545-4CA4-8124-25521E1F1A94}" dt="2022-10-20T15:59:50.233" v="1395" actId="47"/>
        <pc:sldMkLst>
          <pc:docMk/>
          <pc:sldMk cId="2994219433" sldId="312"/>
        </pc:sldMkLst>
      </pc:sldChg>
      <pc:sldChg chg="addSp delSp modSp add mod">
        <pc:chgData name="用 共" userId="674416862f0b68f3" providerId="LiveId" clId="{896F913D-0545-4CA4-8124-25521E1F1A94}" dt="2022-10-20T16:29:07.338" v="1889" actId="1076"/>
        <pc:sldMkLst>
          <pc:docMk/>
          <pc:sldMk cId="3029314394" sldId="313"/>
        </pc:sldMkLst>
        <pc:spChg chg="mod">
          <ac:chgData name="用 共" userId="674416862f0b68f3" providerId="LiveId" clId="{896F913D-0545-4CA4-8124-25521E1F1A94}" dt="2022-10-20T16:09:45.236" v="1635" actId="20577"/>
          <ac:spMkLst>
            <pc:docMk/>
            <pc:sldMk cId="3029314394" sldId="313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16:21.405" v="1742" actId="20577"/>
          <ac:spMkLst>
            <pc:docMk/>
            <pc:sldMk cId="3029314394" sldId="313"/>
            <ac:spMk id="3" creationId="{F7522419-2AE4-CCE0-6456-52938AF1142D}"/>
          </ac:spMkLst>
        </pc:spChg>
        <pc:spChg chg="del mod">
          <ac:chgData name="用 共" userId="674416862f0b68f3" providerId="LiveId" clId="{896F913D-0545-4CA4-8124-25521E1F1A94}" dt="2022-10-20T16:22:54.774" v="1832" actId="478"/>
          <ac:spMkLst>
            <pc:docMk/>
            <pc:sldMk cId="3029314394" sldId="313"/>
            <ac:spMk id="4" creationId="{318294DA-9E59-3708-1BBA-B248A64A52F4}"/>
          </ac:spMkLst>
        </pc:spChg>
        <pc:spChg chg="mod">
          <ac:chgData name="用 共" userId="674416862f0b68f3" providerId="LiveId" clId="{896F913D-0545-4CA4-8124-25521E1F1A94}" dt="2022-10-20T16:10:46.645" v="1672" actId="1076"/>
          <ac:spMkLst>
            <pc:docMk/>
            <pc:sldMk cId="3029314394" sldId="313"/>
            <ac:spMk id="5" creationId="{81D22565-0FE7-2D08-3804-68F41300BE8C}"/>
          </ac:spMkLst>
        </pc:spChg>
        <pc:spChg chg="add del">
          <ac:chgData name="用 共" userId="674416862f0b68f3" providerId="LiveId" clId="{896F913D-0545-4CA4-8124-25521E1F1A94}" dt="2022-10-20T16:28:40.814" v="1869" actId="22"/>
          <ac:spMkLst>
            <pc:docMk/>
            <pc:sldMk cId="3029314394" sldId="313"/>
            <ac:spMk id="6" creationId="{445A7E6F-4254-4A00-298B-90C8B8FC5E6F}"/>
          </ac:spMkLst>
        </pc:spChg>
        <pc:spChg chg="del">
          <ac:chgData name="用 共" userId="674416862f0b68f3" providerId="LiveId" clId="{896F913D-0545-4CA4-8124-25521E1F1A94}" dt="2022-10-20T16:11:42.115" v="1707" actId="478"/>
          <ac:spMkLst>
            <pc:docMk/>
            <pc:sldMk cId="3029314394" sldId="313"/>
            <ac:spMk id="6" creationId="{C84DE254-1499-1CA4-F261-B25F20CA5928}"/>
          </ac:spMkLst>
        </pc:spChg>
        <pc:spChg chg="mod">
          <ac:chgData name="用 共" userId="674416862f0b68f3" providerId="LiveId" clId="{896F913D-0545-4CA4-8124-25521E1F1A94}" dt="2022-10-20T16:16:25.578" v="1743" actId="1076"/>
          <ac:spMkLst>
            <pc:docMk/>
            <pc:sldMk cId="3029314394" sldId="313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11:41.246" v="1706" actId="478"/>
          <ac:spMkLst>
            <pc:docMk/>
            <pc:sldMk cId="3029314394" sldId="313"/>
            <ac:spMk id="8" creationId="{597B4203-B7AF-EB46-5E8A-58D554CB9817}"/>
          </ac:spMkLst>
        </pc:spChg>
        <pc:spChg chg="add mod">
          <ac:chgData name="用 共" userId="674416862f0b68f3" providerId="LiveId" clId="{896F913D-0545-4CA4-8124-25521E1F1A94}" dt="2022-10-20T16:16:33.418" v="1745" actId="1076"/>
          <ac:spMkLst>
            <pc:docMk/>
            <pc:sldMk cId="3029314394" sldId="313"/>
            <ac:spMk id="9" creationId="{D6A9D37A-545E-5C3F-0717-8D0CD0AB5CC9}"/>
          </ac:spMkLst>
        </pc:spChg>
        <pc:spChg chg="add mod">
          <ac:chgData name="用 共" userId="674416862f0b68f3" providerId="LiveId" clId="{896F913D-0545-4CA4-8124-25521E1F1A94}" dt="2022-10-20T16:29:07.338" v="1889" actId="1076"/>
          <ac:spMkLst>
            <pc:docMk/>
            <pc:sldMk cId="3029314394" sldId="313"/>
            <ac:spMk id="10" creationId="{CAF30A67-86FA-5F6B-842D-23B2641B0445}"/>
          </ac:spMkLst>
        </pc:spChg>
        <pc:spChg chg="add mod ord">
          <ac:chgData name="用 共" userId="674416862f0b68f3" providerId="LiveId" clId="{896F913D-0545-4CA4-8124-25521E1F1A94}" dt="2022-10-20T16:22:59.405" v="1836" actId="14100"/>
          <ac:spMkLst>
            <pc:docMk/>
            <pc:sldMk cId="3029314394" sldId="313"/>
            <ac:spMk id="11" creationId="{883EEFFB-4181-97B0-190E-5F3B9F663F26}"/>
          </ac:spMkLst>
        </pc:spChg>
        <pc:spChg chg="add mod">
          <ac:chgData name="用 共" userId="674416862f0b68f3" providerId="LiveId" clId="{896F913D-0545-4CA4-8124-25521E1F1A94}" dt="2022-10-20T16:29:07.338" v="1889" actId="1076"/>
          <ac:spMkLst>
            <pc:docMk/>
            <pc:sldMk cId="3029314394" sldId="313"/>
            <ac:spMk id="12" creationId="{855DC9B2-F946-9A6A-A774-FEFFF3DAB8F0}"/>
          </ac:spMkLst>
        </pc:spChg>
      </pc:sldChg>
      <pc:sldChg chg="addSp delSp modSp add del mod">
        <pc:chgData name="用 共" userId="674416862f0b68f3" providerId="LiveId" clId="{896F913D-0545-4CA4-8124-25521E1F1A94}" dt="2022-10-20T16:18:39.533" v="1755" actId="47"/>
        <pc:sldMkLst>
          <pc:docMk/>
          <pc:sldMk cId="1771798817" sldId="314"/>
        </pc:sldMkLst>
        <pc:spChg chg="mod">
          <ac:chgData name="用 共" userId="674416862f0b68f3" providerId="LiveId" clId="{896F913D-0545-4CA4-8124-25521E1F1A94}" dt="2022-10-20T16:09:58.676" v="1638"/>
          <ac:spMkLst>
            <pc:docMk/>
            <pc:sldMk cId="1771798817" sldId="314"/>
            <ac:spMk id="2" creationId="{F327762E-D7E0-0594-3710-620300526538}"/>
          </ac:spMkLst>
        </pc:spChg>
        <pc:spChg chg="del">
          <ac:chgData name="用 共" userId="674416862f0b68f3" providerId="LiveId" clId="{896F913D-0545-4CA4-8124-25521E1F1A94}" dt="2022-10-20T16:10:03.040" v="1639" actId="478"/>
          <ac:spMkLst>
            <pc:docMk/>
            <pc:sldMk cId="1771798817" sldId="314"/>
            <ac:spMk id="4" creationId="{318294DA-9E59-3708-1BBA-B248A64A52F4}"/>
          </ac:spMkLst>
        </pc:spChg>
        <pc:spChg chg="add mod ord">
          <ac:chgData name="用 共" userId="674416862f0b68f3" providerId="LiveId" clId="{896F913D-0545-4CA4-8124-25521E1F1A94}" dt="2022-10-20T16:10:05.197" v="1641" actId="167"/>
          <ac:spMkLst>
            <pc:docMk/>
            <pc:sldMk cId="1771798817" sldId="314"/>
            <ac:spMk id="5" creationId="{89688EF8-44B9-E759-4865-2AB1853EFF54}"/>
          </ac:spMkLst>
        </pc:spChg>
        <pc:spChg chg="mod">
          <ac:chgData name="用 共" userId="674416862f0b68f3" providerId="LiveId" clId="{896F913D-0545-4CA4-8124-25521E1F1A94}" dt="2022-10-20T16:14:08.988" v="1709" actId="207"/>
          <ac:spMkLst>
            <pc:docMk/>
            <pc:sldMk cId="1771798817" sldId="314"/>
            <ac:spMk id="9" creationId="{6D1F0E39-2495-4EF1-75F8-D45FA138A8CC}"/>
          </ac:spMkLst>
        </pc:spChg>
      </pc:sldChg>
      <pc:sldChg chg="addSp delSp modSp add mod">
        <pc:chgData name="用 共" userId="674416862f0b68f3" providerId="LiveId" clId="{896F913D-0545-4CA4-8124-25521E1F1A94}" dt="2022-10-20T16:28:20.978" v="1865" actId="1076"/>
        <pc:sldMkLst>
          <pc:docMk/>
          <pc:sldMk cId="3816203643" sldId="314"/>
        </pc:sldMkLst>
        <pc:spChg chg="mod">
          <ac:chgData name="用 共" userId="674416862f0b68f3" providerId="LiveId" clId="{896F913D-0545-4CA4-8124-25521E1F1A94}" dt="2022-10-20T16:24:09.246" v="1842" actId="20577"/>
          <ac:spMkLst>
            <pc:docMk/>
            <pc:sldMk cId="3816203643" sldId="314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27:58.370" v="1861" actId="13926"/>
          <ac:spMkLst>
            <pc:docMk/>
            <pc:sldMk cId="3816203643" sldId="314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6:28:07.005" v="1863" actId="1076"/>
          <ac:spMkLst>
            <pc:docMk/>
            <pc:sldMk cId="3816203643" sldId="314"/>
            <ac:spMk id="4" creationId="{EBB93E1C-A8CA-0BE0-AC64-2C8A5A079B52}"/>
          </ac:spMkLst>
        </pc:spChg>
        <pc:spChg chg="add mod">
          <ac:chgData name="用 共" userId="674416862f0b68f3" providerId="LiveId" clId="{896F913D-0545-4CA4-8124-25521E1F1A94}" dt="2022-10-20T16:28:20.978" v="1865" actId="1076"/>
          <ac:spMkLst>
            <pc:docMk/>
            <pc:sldMk cId="3816203643" sldId="314"/>
            <ac:spMk id="5" creationId="{70A05FD8-6304-1ED3-F9FA-B3F74D99F604}"/>
          </ac:spMkLst>
        </pc:spChg>
        <pc:spChg chg="del">
          <ac:chgData name="用 共" userId="674416862f0b68f3" providerId="LiveId" clId="{896F913D-0545-4CA4-8124-25521E1F1A94}" dt="2022-10-20T16:24:46.979" v="1851" actId="478"/>
          <ac:spMkLst>
            <pc:docMk/>
            <pc:sldMk cId="3816203643" sldId="314"/>
            <ac:spMk id="5" creationId="{81D22565-0FE7-2D08-3804-68F41300BE8C}"/>
          </ac:spMkLst>
        </pc:spChg>
        <pc:spChg chg="del">
          <ac:chgData name="用 共" userId="674416862f0b68f3" providerId="LiveId" clId="{896F913D-0545-4CA4-8124-25521E1F1A94}" dt="2022-10-20T16:24:45.771" v="1850" actId="478"/>
          <ac:spMkLst>
            <pc:docMk/>
            <pc:sldMk cId="3816203643" sldId="314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24:40.049" v="1849" actId="478"/>
          <ac:spMkLst>
            <pc:docMk/>
            <pc:sldMk cId="3816203643" sldId="314"/>
            <ac:spMk id="9" creationId="{D6A9D37A-545E-5C3F-0717-8D0CD0AB5CC9}"/>
          </ac:spMkLst>
        </pc:spChg>
        <pc:spChg chg="del">
          <ac:chgData name="用 共" userId="674416862f0b68f3" providerId="LiveId" clId="{896F913D-0545-4CA4-8124-25521E1F1A94}" dt="2022-10-20T16:24:31.015" v="1845" actId="478"/>
          <ac:spMkLst>
            <pc:docMk/>
            <pc:sldMk cId="3816203643" sldId="314"/>
            <ac:spMk id="10" creationId="{CAF30A67-86FA-5F6B-842D-23B2641B0445}"/>
          </ac:spMkLst>
        </pc:spChg>
        <pc:spChg chg="mod">
          <ac:chgData name="用 共" userId="674416862f0b68f3" providerId="LiveId" clId="{896F913D-0545-4CA4-8124-25521E1F1A94}" dt="2022-10-20T16:24:13.541" v="1844" actId="14100"/>
          <ac:spMkLst>
            <pc:docMk/>
            <pc:sldMk cId="3816203643" sldId="314"/>
            <ac:spMk id="11" creationId="{883EEFFB-4181-97B0-190E-5F3B9F663F26}"/>
          </ac:spMkLst>
        </pc:spChg>
      </pc:sldChg>
      <pc:sldChg chg="addSp delSp modSp add mod">
        <pc:chgData name="用 共" userId="674416862f0b68f3" providerId="LiveId" clId="{896F913D-0545-4CA4-8124-25521E1F1A94}" dt="2022-10-20T17:01:39.562" v="2500" actId="21"/>
        <pc:sldMkLst>
          <pc:docMk/>
          <pc:sldMk cId="2204859216" sldId="315"/>
        </pc:sldMkLst>
        <pc:spChg chg="mod">
          <ac:chgData name="用 共" userId="674416862f0b68f3" providerId="LiveId" clId="{896F913D-0545-4CA4-8124-25521E1F1A94}" dt="2022-10-20T16:29:52.571" v="1921" actId="20577"/>
          <ac:spMkLst>
            <pc:docMk/>
            <pc:sldMk cId="2204859216" sldId="315"/>
            <ac:spMk id="3" creationId="{F7522419-2AE4-CCE0-6456-52938AF1142D}"/>
          </ac:spMkLst>
        </pc:spChg>
        <pc:spChg chg="del">
          <ac:chgData name="用 共" userId="674416862f0b68f3" providerId="LiveId" clId="{896F913D-0545-4CA4-8124-25521E1F1A94}" dt="2022-10-20T16:29:57.176" v="1922" actId="478"/>
          <ac:spMkLst>
            <pc:docMk/>
            <pc:sldMk cId="2204859216" sldId="315"/>
            <ac:spMk id="4" creationId="{EBB93E1C-A8CA-0BE0-AC64-2C8A5A079B52}"/>
          </ac:spMkLst>
        </pc:spChg>
        <pc:spChg chg="del">
          <ac:chgData name="用 共" userId="674416862f0b68f3" providerId="LiveId" clId="{896F913D-0545-4CA4-8124-25521E1F1A94}" dt="2022-10-20T16:29:58.123" v="1923" actId="478"/>
          <ac:spMkLst>
            <pc:docMk/>
            <pc:sldMk cId="2204859216" sldId="315"/>
            <ac:spMk id="5" creationId="{70A05FD8-6304-1ED3-F9FA-B3F74D99F604}"/>
          </ac:spMkLst>
        </pc:spChg>
        <pc:spChg chg="add mod">
          <ac:chgData name="用 共" userId="674416862f0b68f3" providerId="LiveId" clId="{896F913D-0545-4CA4-8124-25521E1F1A94}" dt="2022-10-20T16:52:27.714" v="2434" actId="2711"/>
          <ac:spMkLst>
            <pc:docMk/>
            <pc:sldMk cId="2204859216" sldId="315"/>
            <ac:spMk id="6" creationId="{8024F7ED-4389-3836-F363-2CEC13D85675}"/>
          </ac:spMkLst>
        </pc:spChg>
        <pc:spChg chg="add mod">
          <ac:chgData name="用 共" userId="674416862f0b68f3" providerId="LiveId" clId="{896F913D-0545-4CA4-8124-25521E1F1A94}" dt="2022-10-20T16:52:14.899" v="2431"/>
          <ac:spMkLst>
            <pc:docMk/>
            <pc:sldMk cId="2204859216" sldId="315"/>
            <ac:spMk id="7" creationId="{BED99BED-92E6-7938-8B74-DAF815756DAF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8" creationId="{240A763D-04B4-FF72-FF38-B652C6F05CB2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12" creationId="{7E72B682-04E2-B507-6DBC-0F099BC55403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13" creationId="{9D4A4CB8-3CBC-C2D1-1B8B-4FD8DB124FF8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16" creationId="{D2206577-B69F-E895-56D3-4AEEA313A7E9}"/>
          </ac:spMkLst>
        </pc:spChg>
        <pc:spChg chg="add del mod">
          <ac:chgData name="用 共" userId="674416862f0b68f3" providerId="LiveId" clId="{896F913D-0545-4CA4-8124-25521E1F1A94}" dt="2022-10-20T16:54:14.519" v="2454" actId="478"/>
          <ac:spMkLst>
            <pc:docMk/>
            <pc:sldMk cId="2204859216" sldId="315"/>
            <ac:spMk id="17" creationId="{6CE93E4D-9E60-E090-6C17-A90352B3F444}"/>
          </ac:spMkLst>
        </pc:spChg>
        <pc:spChg chg="add del mod">
          <ac:chgData name="用 共" userId="674416862f0b68f3" providerId="LiveId" clId="{896F913D-0545-4CA4-8124-25521E1F1A94}" dt="2022-10-20T16:54:56.867" v="2462" actId="478"/>
          <ac:spMkLst>
            <pc:docMk/>
            <pc:sldMk cId="2204859216" sldId="315"/>
            <ac:spMk id="29" creationId="{DE1CD9DE-A569-AB6A-212A-91EEAFA9FA49}"/>
          </ac:spMkLst>
        </pc:spChg>
        <pc:spChg chg="add del mod">
          <ac:chgData name="用 共" userId="674416862f0b68f3" providerId="LiveId" clId="{896F913D-0545-4CA4-8124-25521E1F1A94}" dt="2022-10-20T16:54:56.867" v="2462" actId="478"/>
          <ac:spMkLst>
            <pc:docMk/>
            <pc:sldMk cId="2204859216" sldId="315"/>
            <ac:spMk id="31" creationId="{9914C6EA-2525-EEB7-AFE6-30CE3FE6EA5A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39" creationId="{3D0A2E4A-B094-02AB-62F4-3162591DB408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1" creationId="{F6C3A116-20C4-2FE1-8E09-DBB6B36F747A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3" creationId="{957035FD-B35F-F015-0AA4-3996BA2FE66C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5" creationId="{BF47892F-30D7-1C07-AEF7-221148BFBD7C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7" creationId="{D096CCA4-6117-AAE9-B10D-09F2EA9834F5}"/>
          </ac:spMkLst>
        </pc:sp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9" creationId="{F7ECA5E7-1A70-81B2-DD0B-725FD72EF4F2}"/>
          </ac:cxnSpMkLst>
        </pc:cxnChg>
        <pc:cxnChg chg="add del mod">
          <ac:chgData name="用 共" userId="674416862f0b68f3" providerId="LiveId" clId="{896F913D-0545-4CA4-8124-25521E1F1A94}" dt="2022-10-20T16:54:15.263" v="2455" actId="478"/>
          <ac:cxnSpMkLst>
            <pc:docMk/>
            <pc:sldMk cId="2204859216" sldId="315"/>
            <ac:cxnSpMk id="10" creationId="{570BDA02-7D1F-2AE4-EDD0-53C38627A9F4}"/>
          </ac:cxnSpMkLst>
        </pc:cxnChg>
        <pc:cxnChg chg="add del mod">
          <ac:chgData name="用 共" userId="674416862f0b68f3" providerId="LiveId" clId="{896F913D-0545-4CA4-8124-25521E1F1A94}" dt="2022-10-20T16:54:13.804" v="2453" actId="478"/>
          <ac:cxnSpMkLst>
            <pc:docMk/>
            <pc:sldMk cId="2204859216" sldId="315"/>
            <ac:cxnSpMk id="14" creationId="{5BD620E9-E72A-8ACD-3441-423B6E147975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15" creationId="{31B77908-C04A-75BF-CF39-1290A7CF38CD}"/>
          </ac:cxnSpMkLst>
        </pc:cxnChg>
        <pc:cxnChg chg="add del mod">
          <ac:chgData name="用 共" userId="674416862f0b68f3" providerId="LiveId" clId="{896F913D-0545-4CA4-8124-25521E1F1A94}" dt="2022-10-20T16:54:12.757" v="2452" actId="478"/>
          <ac:cxnSpMkLst>
            <pc:docMk/>
            <pc:sldMk cId="2204859216" sldId="315"/>
            <ac:cxnSpMk id="18" creationId="{2224F793-EF08-96C2-E70B-ACFB090CEAE9}"/>
          </ac:cxnSpMkLst>
        </pc:cxnChg>
        <pc:cxnChg chg="add del mod">
          <ac:chgData name="用 共" userId="674416862f0b68f3" providerId="LiveId" clId="{896F913D-0545-4CA4-8124-25521E1F1A94}" dt="2022-10-20T16:54:56.867" v="2462" actId="478"/>
          <ac:cxnSpMkLst>
            <pc:docMk/>
            <pc:sldMk cId="2204859216" sldId="315"/>
            <ac:cxnSpMk id="30" creationId="{42649A52-A009-F487-6C1D-D86FC645FE88}"/>
          </ac:cxnSpMkLst>
        </pc:cxnChg>
        <pc:cxnChg chg="add del mod">
          <ac:chgData name="用 共" userId="674416862f0b68f3" providerId="LiveId" clId="{896F913D-0545-4CA4-8124-25521E1F1A94}" dt="2022-10-20T16:54:56.867" v="2462" actId="478"/>
          <ac:cxnSpMkLst>
            <pc:docMk/>
            <pc:sldMk cId="2204859216" sldId="315"/>
            <ac:cxnSpMk id="32" creationId="{0FB5817B-CF57-E8BF-C43F-E7EF8002490A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37" creationId="{5A494CD0-9FB0-BC62-6539-7405A44F1877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0" creationId="{4E8D93B0-2FF4-1507-D0A4-4EFD99ADCE21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2" creationId="{AA81B569-5814-313C-E08A-31416D22CBE5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4" creationId="{6D831BDB-954F-CE15-BE1D-CAF3839150AC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6" creationId="{ECBE7971-417B-163C-77D2-6C99A6DB858E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9" creationId="{4604D7A0-8B37-8BC3-726B-002AC4717E6F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51" creationId="{152D8C08-BE8D-41A2-771F-8570B4B8492F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54" creationId="{072A25DD-9AB1-A649-8FE3-E26D4904DC93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57" creationId="{C0E0F152-6320-6A17-1F59-B284157770D8}"/>
          </ac:cxnSpMkLst>
        </pc:cxnChg>
      </pc:sldChg>
      <pc:sldChg chg="addSp delSp modSp add mod">
        <pc:chgData name="用 共" userId="674416862f0b68f3" providerId="LiveId" clId="{896F913D-0545-4CA4-8124-25521E1F1A94}" dt="2022-10-20T16:37:49.650" v="2155" actId="1076"/>
        <pc:sldMkLst>
          <pc:docMk/>
          <pc:sldMk cId="3062362938" sldId="316"/>
        </pc:sldMkLst>
        <pc:spChg chg="mod">
          <ac:chgData name="用 共" userId="674416862f0b68f3" providerId="LiveId" clId="{896F913D-0545-4CA4-8124-25521E1F1A94}" dt="2022-10-20T16:30:42.326" v="1952" actId="20577"/>
          <ac:spMkLst>
            <pc:docMk/>
            <pc:sldMk cId="3062362938" sldId="316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6:31:15.555" v="1962" actId="1076"/>
          <ac:spMkLst>
            <pc:docMk/>
            <pc:sldMk cId="3062362938" sldId="316"/>
            <ac:spMk id="4" creationId="{6C1078F4-F4D8-7770-9F19-8A3EF936B508}"/>
          </ac:spMkLst>
        </pc:spChg>
        <pc:spChg chg="del">
          <ac:chgData name="用 共" userId="674416862f0b68f3" providerId="LiveId" clId="{896F913D-0545-4CA4-8124-25521E1F1A94}" dt="2022-10-20T16:30:45.951" v="1953" actId="478"/>
          <ac:spMkLst>
            <pc:docMk/>
            <pc:sldMk cId="3062362938" sldId="316"/>
            <ac:spMk id="5" creationId="{81D22565-0FE7-2D08-3804-68F41300BE8C}"/>
          </ac:spMkLst>
        </pc:spChg>
        <pc:spChg chg="del">
          <ac:chgData name="用 共" userId="674416862f0b68f3" providerId="LiveId" clId="{896F913D-0545-4CA4-8124-25521E1F1A94}" dt="2022-10-20T16:30:48.728" v="1956" actId="478"/>
          <ac:spMkLst>
            <pc:docMk/>
            <pc:sldMk cId="3062362938" sldId="316"/>
            <ac:spMk id="6" creationId="{C84DE254-1499-1CA4-F261-B25F20CA5928}"/>
          </ac:spMkLst>
        </pc:spChg>
        <pc:spChg chg="del">
          <ac:chgData name="用 共" userId="674416862f0b68f3" providerId="LiveId" clId="{896F913D-0545-4CA4-8124-25521E1F1A94}" dt="2022-10-20T16:30:46.756" v="1954" actId="478"/>
          <ac:spMkLst>
            <pc:docMk/>
            <pc:sldMk cId="3062362938" sldId="316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30:47.903" v="1955" actId="478"/>
          <ac:spMkLst>
            <pc:docMk/>
            <pc:sldMk cId="3062362938" sldId="316"/>
            <ac:spMk id="8" creationId="{597B4203-B7AF-EB46-5E8A-58D554CB9817}"/>
          </ac:spMkLst>
        </pc:spChg>
        <pc:spChg chg="add mod">
          <ac:chgData name="用 共" userId="674416862f0b68f3" providerId="LiveId" clId="{896F913D-0545-4CA4-8124-25521E1F1A94}" dt="2022-10-20T16:32:16.043" v="1986" actId="1076"/>
          <ac:spMkLst>
            <pc:docMk/>
            <pc:sldMk cId="3062362938" sldId="316"/>
            <ac:spMk id="10" creationId="{574D3D50-DC30-0585-A267-834C8AC530F3}"/>
          </ac:spMkLst>
        </pc:spChg>
        <pc:spChg chg="add mod">
          <ac:chgData name="用 共" userId="674416862f0b68f3" providerId="LiveId" clId="{896F913D-0545-4CA4-8124-25521E1F1A94}" dt="2022-10-20T16:34:05.350" v="2012" actId="1076"/>
          <ac:spMkLst>
            <pc:docMk/>
            <pc:sldMk cId="3062362938" sldId="316"/>
            <ac:spMk id="15" creationId="{FEB00403-0B43-1868-4E83-8A8AF66377B4}"/>
          </ac:spMkLst>
        </pc:spChg>
        <pc:spChg chg="add mod">
          <ac:chgData name="用 共" userId="674416862f0b68f3" providerId="LiveId" clId="{896F913D-0545-4CA4-8124-25521E1F1A94}" dt="2022-10-20T16:37:49.650" v="2155" actId="1076"/>
          <ac:spMkLst>
            <pc:docMk/>
            <pc:sldMk cId="3062362938" sldId="316"/>
            <ac:spMk id="16" creationId="{49F205BB-AE66-B922-D322-6F388EFE80BD}"/>
          </ac:spMkLst>
        </pc:spChg>
        <pc:spChg chg="add mod">
          <ac:chgData name="用 共" userId="674416862f0b68f3" providerId="LiveId" clId="{896F913D-0545-4CA4-8124-25521E1F1A94}" dt="2022-10-20T16:36:10.424" v="2086" actId="27636"/>
          <ac:spMkLst>
            <pc:docMk/>
            <pc:sldMk cId="3062362938" sldId="316"/>
            <ac:spMk id="25" creationId="{25CBB9F2-AE2D-BDF9-8955-D97B39436505}"/>
          </ac:spMkLst>
        </pc:spChg>
        <pc:cxnChg chg="add mod">
          <ac:chgData name="用 共" userId="674416862f0b68f3" providerId="LiveId" clId="{896F913D-0545-4CA4-8124-25521E1F1A94}" dt="2022-10-20T16:33:14.010" v="1989" actId="208"/>
          <ac:cxnSpMkLst>
            <pc:docMk/>
            <pc:sldMk cId="3062362938" sldId="316"/>
            <ac:cxnSpMk id="12" creationId="{34D10AC1-C0C4-72B3-B3FB-542DEDE5FBA4}"/>
          </ac:cxnSpMkLst>
        </pc:cxnChg>
        <pc:cxnChg chg="add mod">
          <ac:chgData name="用 共" userId="674416862f0b68f3" providerId="LiveId" clId="{896F913D-0545-4CA4-8124-25521E1F1A94}" dt="2022-10-20T16:33:25.321" v="1991" actId="14100"/>
          <ac:cxnSpMkLst>
            <pc:docMk/>
            <pc:sldMk cId="3062362938" sldId="316"/>
            <ac:cxnSpMk id="13" creationId="{B63120EA-FAB7-A7CF-FEAC-F5A6FD0B5D7E}"/>
          </ac:cxnSpMkLst>
        </pc:cxnChg>
        <pc:cxnChg chg="add mod">
          <ac:chgData name="用 共" userId="674416862f0b68f3" providerId="LiveId" clId="{896F913D-0545-4CA4-8124-25521E1F1A94}" dt="2022-10-20T16:35:25.221" v="2067" actId="571"/>
          <ac:cxnSpMkLst>
            <pc:docMk/>
            <pc:sldMk cId="3062362938" sldId="316"/>
            <ac:cxnSpMk id="17" creationId="{FFBF29A0-9475-A305-0F66-66790399AAD4}"/>
          </ac:cxnSpMkLst>
        </pc:cxnChg>
        <pc:cxnChg chg="add del mod">
          <ac:chgData name="用 共" userId="674416862f0b68f3" providerId="LiveId" clId="{896F913D-0545-4CA4-8124-25521E1F1A94}" dt="2022-10-20T16:35:40.467" v="2072" actId="478"/>
          <ac:cxnSpMkLst>
            <pc:docMk/>
            <pc:sldMk cId="3062362938" sldId="316"/>
            <ac:cxnSpMk id="18" creationId="{AC0288FE-C0B4-A1FB-10E3-FFB5F8C287BD}"/>
          </ac:cxnSpMkLst>
        </pc:cxnChg>
        <pc:cxnChg chg="add mod">
          <ac:chgData name="用 共" userId="674416862f0b68f3" providerId="LiveId" clId="{896F913D-0545-4CA4-8124-25521E1F1A94}" dt="2022-10-20T16:36:01.270" v="2077" actId="1582"/>
          <ac:cxnSpMkLst>
            <pc:docMk/>
            <pc:sldMk cId="3062362938" sldId="316"/>
            <ac:cxnSpMk id="22" creationId="{B5237691-B148-3B17-23C8-9DBBACEB72BB}"/>
          </ac:cxnSpMkLst>
        </pc:cxnChg>
      </pc:sldChg>
      <pc:sldChg chg="modSp add mod">
        <pc:chgData name="用 共" userId="674416862f0b68f3" providerId="LiveId" clId="{896F913D-0545-4CA4-8124-25521E1F1A94}" dt="2022-10-20T16:39:06.780" v="2177" actId="14100"/>
        <pc:sldMkLst>
          <pc:docMk/>
          <pc:sldMk cId="1399343228" sldId="317"/>
        </pc:sldMkLst>
        <pc:spChg chg="mod">
          <ac:chgData name="用 共" userId="674416862f0b68f3" providerId="LiveId" clId="{896F913D-0545-4CA4-8124-25521E1F1A94}" dt="2022-10-20T16:36:50.445" v="2124" actId="20577"/>
          <ac:spMkLst>
            <pc:docMk/>
            <pc:sldMk cId="1399343228" sldId="317"/>
            <ac:spMk id="3" creationId="{F7522419-2AE4-CCE0-6456-52938AF1142D}"/>
          </ac:spMkLst>
        </pc:spChg>
        <pc:spChg chg="mod">
          <ac:chgData name="用 共" userId="674416862f0b68f3" providerId="LiveId" clId="{896F913D-0545-4CA4-8124-25521E1F1A94}" dt="2022-10-20T16:37:34.144" v="2151" actId="13926"/>
          <ac:spMkLst>
            <pc:docMk/>
            <pc:sldMk cId="1399343228" sldId="317"/>
            <ac:spMk id="4" creationId="{6C1078F4-F4D8-7770-9F19-8A3EF936B508}"/>
          </ac:spMkLst>
        </pc:spChg>
        <pc:spChg chg="mod">
          <ac:chgData name="用 共" userId="674416862f0b68f3" providerId="LiveId" clId="{896F913D-0545-4CA4-8124-25521E1F1A94}" dt="2022-10-20T16:38:47.127" v="2171" actId="14100"/>
          <ac:spMkLst>
            <pc:docMk/>
            <pc:sldMk cId="1399343228" sldId="317"/>
            <ac:spMk id="16" creationId="{49F205BB-AE66-B922-D322-6F388EFE80BD}"/>
          </ac:spMkLst>
        </pc:spChg>
        <pc:cxnChg chg="mod">
          <ac:chgData name="用 共" userId="674416862f0b68f3" providerId="LiveId" clId="{896F913D-0545-4CA4-8124-25521E1F1A94}" dt="2022-10-20T16:38:50.574" v="2172" actId="1076"/>
          <ac:cxnSpMkLst>
            <pc:docMk/>
            <pc:sldMk cId="1399343228" sldId="317"/>
            <ac:cxnSpMk id="17" creationId="{FFBF29A0-9475-A305-0F66-66790399AAD4}"/>
          </ac:cxnSpMkLst>
        </pc:cxnChg>
        <pc:cxnChg chg="mod">
          <ac:chgData name="用 共" userId="674416862f0b68f3" providerId="LiveId" clId="{896F913D-0545-4CA4-8124-25521E1F1A94}" dt="2022-10-20T16:39:06.780" v="2177" actId="14100"/>
          <ac:cxnSpMkLst>
            <pc:docMk/>
            <pc:sldMk cId="1399343228" sldId="317"/>
            <ac:cxnSpMk id="22" creationId="{B5237691-B148-3B17-23C8-9DBBACEB72BB}"/>
          </ac:cxnSpMkLst>
        </pc:cxnChg>
      </pc:sldChg>
      <pc:sldChg chg="addSp delSp modSp add mod ord">
        <pc:chgData name="用 共" userId="674416862f0b68f3" providerId="LiveId" clId="{896F913D-0545-4CA4-8124-25521E1F1A94}" dt="2022-10-20T16:43:38.560" v="2281" actId="20577"/>
        <pc:sldMkLst>
          <pc:docMk/>
          <pc:sldMk cId="3999134283" sldId="318"/>
        </pc:sldMkLst>
        <pc:spChg chg="mod">
          <ac:chgData name="用 共" userId="674416862f0b68f3" providerId="LiveId" clId="{896F913D-0545-4CA4-8124-25521E1F1A94}" dt="2022-10-20T16:40:50.282" v="2196" actId="20577"/>
          <ac:spMkLst>
            <pc:docMk/>
            <pc:sldMk cId="3999134283" sldId="318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43:38.560" v="2281" actId="20577"/>
          <ac:spMkLst>
            <pc:docMk/>
            <pc:sldMk cId="3999134283" sldId="318"/>
            <ac:spMk id="3" creationId="{F7522419-2AE4-CCE0-6456-52938AF1142D}"/>
          </ac:spMkLst>
        </pc:spChg>
        <pc:spChg chg="add mod ord">
          <ac:chgData name="用 共" userId="674416862f0b68f3" providerId="LiveId" clId="{896F913D-0545-4CA4-8124-25521E1F1A94}" dt="2022-10-20T16:40:43.622" v="2185" actId="167"/>
          <ac:spMkLst>
            <pc:docMk/>
            <pc:sldMk cId="3999134283" sldId="318"/>
            <ac:spMk id="4" creationId="{4DFC0746-CBAA-47B1-FC09-18D53A58417D}"/>
          </ac:spMkLst>
        </pc:spChg>
        <pc:spChg chg="mod">
          <ac:chgData name="用 共" userId="674416862f0b68f3" providerId="LiveId" clId="{896F913D-0545-4CA4-8124-25521E1F1A94}" dt="2022-10-20T16:41:48.937" v="2239" actId="1076"/>
          <ac:spMkLst>
            <pc:docMk/>
            <pc:sldMk cId="3999134283" sldId="318"/>
            <ac:spMk id="6" creationId="{C84DE254-1499-1CA4-F261-B25F20CA5928}"/>
          </ac:spMkLst>
        </pc:spChg>
        <pc:spChg chg="del">
          <ac:chgData name="用 共" userId="674416862f0b68f3" providerId="LiveId" clId="{896F913D-0545-4CA4-8124-25521E1F1A94}" dt="2022-10-20T16:41:36.185" v="2234" actId="478"/>
          <ac:spMkLst>
            <pc:docMk/>
            <pc:sldMk cId="3999134283" sldId="318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41:45.422" v="2238" actId="478"/>
          <ac:spMkLst>
            <pc:docMk/>
            <pc:sldMk cId="3999134283" sldId="318"/>
            <ac:spMk id="8" creationId="{597B4203-B7AF-EB46-5E8A-58D554CB9817}"/>
          </ac:spMkLst>
        </pc:spChg>
        <pc:spChg chg="del">
          <ac:chgData name="用 共" userId="674416862f0b68f3" providerId="LiveId" clId="{896F913D-0545-4CA4-8124-25521E1F1A94}" dt="2022-10-20T16:40:40.942" v="2183" actId="478"/>
          <ac:spMkLst>
            <pc:docMk/>
            <pc:sldMk cId="3999134283" sldId="318"/>
            <ac:spMk id="9" creationId="{EA66A108-6D91-7ED0-768C-69C316C36307}"/>
          </ac:spMkLst>
        </pc:spChg>
        <pc:spChg chg="add mod">
          <ac:chgData name="用 共" userId="674416862f0b68f3" providerId="LiveId" clId="{896F913D-0545-4CA4-8124-25521E1F1A94}" dt="2022-10-20T16:41:58.815" v="2242" actId="1076"/>
          <ac:spMkLst>
            <pc:docMk/>
            <pc:sldMk cId="3999134283" sldId="318"/>
            <ac:spMk id="10" creationId="{C16AEFE6-7EAC-838B-BEA7-5773662DFE59}"/>
          </ac:spMkLst>
        </pc:spChg>
        <pc:spChg chg="add mod">
          <ac:chgData name="用 共" userId="674416862f0b68f3" providerId="LiveId" clId="{896F913D-0545-4CA4-8124-25521E1F1A94}" dt="2022-10-20T16:42:19.592" v="2255" actId="14100"/>
          <ac:spMkLst>
            <pc:docMk/>
            <pc:sldMk cId="3999134283" sldId="318"/>
            <ac:spMk id="11" creationId="{8835B42C-1968-2F77-08F7-F1D0912FD09B}"/>
          </ac:spMkLst>
        </pc:spChg>
        <pc:spChg chg="add mod">
          <ac:chgData name="用 共" userId="674416862f0b68f3" providerId="LiveId" clId="{896F913D-0545-4CA4-8124-25521E1F1A94}" dt="2022-10-20T16:42:05.147" v="2244" actId="1076"/>
          <ac:spMkLst>
            <pc:docMk/>
            <pc:sldMk cId="3999134283" sldId="318"/>
            <ac:spMk id="12" creationId="{B60DBB21-1ECA-314D-E8D0-A1B181A64DFC}"/>
          </ac:spMkLst>
        </pc:spChg>
        <pc:spChg chg="add mod">
          <ac:chgData name="用 共" userId="674416862f0b68f3" providerId="LiveId" clId="{896F913D-0545-4CA4-8124-25521E1F1A94}" dt="2022-10-20T16:42:15.002" v="2250" actId="14100"/>
          <ac:spMkLst>
            <pc:docMk/>
            <pc:sldMk cId="3999134283" sldId="318"/>
            <ac:spMk id="13" creationId="{59E0071C-61A2-A33B-466D-070616DE1E9E}"/>
          </ac:spMkLst>
        </pc:spChg>
      </pc:sldChg>
      <pc:sldChg chg="addSp delSp modSp add mod ord">
        <pc:chgData name="用 共" userId="674416862f0b68f3" providerId="LiveId" clId="{896F913D-0545-4CA4-8124-25521E1F1A94}" dt="2022-10-20T16:51:09.427" v="2425"/>
        <pc:sldMkLst>
          <pc:docMk/>
          <pc:sldMk cId="3978528463" sldId="319"/>
        </pc:sldMkLst>
        <pc:spChg chg="mod">
          <ac:chgData name="用 共" userId="674416862f0b68f3" providerId="LiveId" clId="{896F913D-0545-4CA4-8124-25521E1F1A94}" dt="2022-10-20T16:43:30.915" v="2280" actId="20577"/>
          <ac:spMkLst>
            <pc:docMk/>
            <pc:sldMk cId="3978528463" sldId="319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6:43:20.666" v="2276" actId="14100"/>
          <ac:spMkLst>
            <pc:docMk/>
            <pc:sldMk cId="3978528463" sldId="319"/>
            <ac:spMk id="4" creationId="{AC7FCF1D-39BF-051C-35D7-5E47CD993605}"/>
          </ac:spMkLst>
        </pc:spChg>
        <pc:spChg chg="mod">
          <ac:chgData name="用 共" userId="674416862f0b68f3" providerId="LiveId" clId="{896F913D-0545-4CA4-8124-25521E1F1A94}" dt="2022-10-20T16:43:23.924" v="2278" actId="14100"/>
          <ac:spMkLst>
            <pc:docMk/>
            <pc:sldMk cId="3978528463" sldId="319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43:13.434" v="2270" actId="478"/>
          <ac:spMkLst>
            <pc:docMk/>
            <pc:sldMk cId="3978528463" sldId="319"/>
            <ac:spMk id="9" creationId="{D6A9D37A-545E-5C3F-0717-8D0CD0AB5CC9}"/>
          </ac:spMkLst>
        </pc:spChg>
        <pc:spChg chg="mod">
          <ac:chgData name="用 共" userId="674416862f0b68f3" providerId="LiveId" clId="{896F913D-0545-4CA4-8124-25521E1F1A94}" dt="2022-10-20T16:44:32.529" v="2346" actId="20577"/>
          <ac:spMkLst>
            <pc:docMk/>
            <pc:sldMk cId="3978528463" sldId="319"/>
            <ac:spMk id="10" creationId="{CAF30A67-86FA-5F6B-842D-23B2641B0445}"/>
          </ac:spMkLst>
        </pc:spChg>
      </pc:sldChg>
      <pc:sldChg chg="addSp delSp modSp add mod ord">
        <pc:chgData name="用 共" userId="674416862f0b68f3" providerId="LiveId" clId="{896F913D-0545-4CA4-8124-25521E1F1A94}" dt="2022-10-20T16:48:15.522" v="2375" actId="14100"/>
        <pc:sldMkLst>
          <pc:docMk/>
          <pc:sldMk cId="3221757528" sldId="320"/>
        </pc:sldMkLst>
        <pc:spChg chg="mod">
          <ac:chgData name="用 共" userId="674416862f0b68f3" providerId="LiveId" clId="{896F913D-0545-4CA4-8124-25521E1F1A94}" dt="2022-10-20T16:46:43.966" v="2352"/>
          <ac:spMkLst>
            <pc:docMk/>
            <pc:sldMk cId="3221757528" sldId="320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47:26.213" v="2363" actId="1076"/>
          <ac:spMkLst>
            <pc:docMk/>
            <pc:sldMk cId="3221757528" sldId="320"/>
            <ac:spMk id="4" creationId="{6C1078F4-F4D8-7770-9F19-8A3EF936B508}"/>
          </ac:spMkLst>
        </pc:spChg>
        <pc:spChg chg="add mod ord">
          <ac:chgData name="用 共" userId="674416862f0b68f3" providerId="LiveId" clId="{896F913D-0545-4CA4-8124-25521E1F1A94}" dt="2022-10-20T16:46:53.463" v="2355" actId="167"/>
          <ac:spMkLst>
            <pc:docMk/>
            <pc:sldMk cId="3221757528" sldId="320"/>
            <ac:spMk id="5" creationId="{1C2864DB-6B1D-15E6-DCAC-5DF0681B8CC2}"/>
          </ac:spMkLst>
        </pc:spChg>
        <pc:spChg chg="add mod">
          <ac:chgData name="用 共" userId="674416862f0b68f3" providerId="LiveId" clId="{896F913D-0545-4CA4-8124-25521E1F1A94}" dt="2022-10-20T16:47:58.722" v="2371" actId="20577"/>
          <ac:spMkLst>
            <pc:docMk/>
            <pc:sldMk cId="3221757528" sldId="320"/>
            <ac:spMk id="7" creationId="{02AF43F5-D0CF-007B-A66B-A61B8491DF49}"/>
          </ac:spMkLst>
        </pc:spChg>
        <pc:spChg chg="del">
          <ac:chgData name="用 共" userId="674416862f0b68f3" providerId="LiveId" clId="{896F913D-0545-4CA4-8124-25521E1F1A94}" dt="2022-10-20T16:46:47.476" v="2353" actId="478"/>
          <ac:spMkLst>
            <pc:docMk/>
            <pc:sldMk cId="3221757528" sldId="320"/>
            <ac:spMk id="9" creationId="{EA66A108-6D91-7ED0-768C-69C316C36307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10" creationId="{574D3D50-DC30-0585-A267-834C8AC530F3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15" creationId="{FEB00403-0B43-1868-4E83-8A8AF66377B4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16" creationId="{49F205BB-AE66-B922-D322-6F388EFE80BD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25" creationId="{25CBB9F2-AE2D-BDF9-8955-D97B39436505}"/>
          </ac:spMkLst>
        </pc:spChg>
        <pc:cxnChg chg="add mod">
          <ac:chgData name="用 共" userId="674416862f0b68f3" providerId="LiveId" clId="{896F913D-0545-4CA4-8124-25521E1F1A94}" dt="2022-10-20T16:48:09.695" v="2374" actId="14100"/>
          <ac:cxnSpMkLst>
            <pc:docMk/>
            <pc:sldMk cId="3221757528" sldId="320"/>
            <ac:cxnSpMk id="11" creationId="{D8FCFDE0-27B8-39D5-2E1B-65AA42E8F966}"/>
          </ac:cxnSpMkLst>
        </pc:cxnChg>
        <pc:cxnChg chg="mod">
          <ac:chgData name="用 共" userId="674416862f0b68f3" providerId="LiveId" clId="{896F913D-0545-4CA4-8124-25521E1F1A94}" dt="2022-10-20T16:47:50.398" v="2369" actId="1076"/>
          <ac:cxnSpMkLst>
            <pc:docMk/>
            <pc:sldMk cId="3221757528" sldId="320"/>
            <ac:cxnSpMk id="12" creationId="{34D10AC1-C0C4-72B3-B3FB-542DEDE5FBA4}"/>
          </ac:cxnSpMkLst>
        </pc:cxnChg>
        <pc:cxnChg chg="mod">
          <ac:chgData name="用 共" userId="674416862f0b68f3" providerId="LiveId" clId="{896F913D-0545-4CA4-8124-25521E1F1A94}" dt="2022-10-20T16:47:50.398" v="2369" actId="1076"/>
          <ac:cxnSpMkLst>
            <pc:docMk/>
            <pc:sldMk cId="3221757528" sldId="320"/>
            <ac:cxnSpMk id="13" creationId="{B63120EA-FAB7-A7CF-FEAC-F5A6FD0B5D7E}"/>
          </ac:cxnSpMkLst>
        </pc:cxnChg>
        <pc:cxnChg chg="mod">
          <ac:chgData name="用 共" userId="674416862f0b68f3" providerId="LiveId" clId="{896F913D-0545-4CA4-8124-25521E1F1A94}" dt="2022-10-20T16:48:15.522" v="2375" actId="14100"/>
          <ac:cxnSpMkLst>
            <pc:docMk/>
            <pc:sldMk cId="3221757528" sldId="320"/>
            <ac:cxnSpMk id="17" creationId="{FFBF29A0-9475-A305-0F66-66790399AAD4}"/>
          </ac:cxnSpMkLst>
        </pc:cxnChg>
        <pc:cxnChg chg="mod">
          <ac:chgData name="用 共" userId="674416862f0b68f3" providerId="LiveId" clId="{896F913D-0545-4CA4-8124-25521E1F1A94}" dt="2022-10-20T16:47:54.630" v="2370" actId="14100"/>
          <ac:cxnSpMkLst>
            <pc:docMk/>
            <pc:sldMk cId="3221757528" sldId="320"/>
            <ac:cxnSpMk id="22" creationId="{B5237691-B148-3B17-23C8-9DBBACEB72BB}"/>
          </ac:cxnSpMkLst>
        </pc:cxnChg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564188415" sldId="321"/>
        </pc:sldMkLst>
      </pc:sldChg>
      <pc:sldChg chg="modSp add mod">
        <pc:chgData name="用 共" userId="674416862f0b68f3" providerId="LiveId" clId="{896F913D-0545-4CA4-8124-25521E1F1A94}" dt="2022-10-20T16:50:48.511" v="2423" actId="20577"/>
        <pc:sldMkLst>
          <pc:docMk/>
          <pc:sldMk cId="4176844177" sldId="321"/>
        </pc:sldMkLst>
        <pc:spChg chg="mod">
          <ac:chgData name="用 共" userId="674416862f0b68f3" providerId="LiveId" clId="{896F913D-0545-4CA4-8124-25521E1F1A94}" dt="2022-10-20T16:48:51.482" v="2377"/>
          <ac:spMkLst>
            <pc:docMk/>
            <pc:sldMk cId="4176844177" sldId="321"/>
            <ac:spMk id="3" creationId="{F7522419-2AE4-CCE0-6456-52938AF1142D}"/>
          </ac:spMkLst>
        </pc:spChg>
        <pc:spChg chg="mod">
          <ac:chgData name="用 共" userId="674416862f0b68f3" providerId="LiveId" clId="{896F913D-0545-4CA4-8124-25521E1F1A94}" dt="2022-10-20T16:49:19.762" v="2389" actId="27636"/>
          <ac:spMkLst>
            <pc:docMk/>
            <pc:sldMk cId="4176844177" sldId="321"/>
            <ac:spMk id="4" creationId="{6C1078F4-F4D8-7770-9F19-8A3EF936B508}"/>
          </ac:spMkLst>
        </pc:spChg>
        <pc:spChg chg="mod">
          <ac:chgData name="用 共" userId="674416862f0b68f3" providerId="LiveId" clId="{896F913D-0545-4CA4-8124-25521E1F1A94}" dt="2022-10-20T16:50:48.511" v="2423" actId="20577"/>
          <ac:spMkLst>
            <pc:docMk/>
            <pc:sldMk cId="4176844177" sldId="321"/>
            <ac:spMk id="7" creationId="{02AF43F5-D0CF-007B-A66B-A61B8491DF49}"/>
          </ac:spMkLst>
        </pc:spChg>
        <pc:spChg chg="mod">
          <ac:chgData name="用 共" userId="674416862f0b68f3" providerId="LiveId" clId="{896F913D-0545-4CA4-8124-25521E1F1A94}" dt="2022-10-20T16:50:41.474" v="2418" actId="403"/>
          <ac:spMkLst>
            <pc:docMk/>
            <pc:sldMk cId="4176844177" sldId="321"/>
            <ac:spMk id="16" creationId="{49F205BB-AE66-B922-D322-6F388EFE80BD}"/>
          </ac:spMkLst>
        </pc:spChg>
        <pc:cxnChg chg="mod">
          <ac:chgData name="用 共" userId="674416862f0b68f3" providerId="LiveId" clId="{896F913D-0545-4CA4-8124-25521E1F1A94}" dt="2022-10-20T16:50:36.902" v="2416" actId="14100"/>
          <ac:cxnSpMkLst>
            <pc:docMk/>
            <pc:sldMk cId="4176844177" sldId="321"/>
            <ac:cxnSpMk id="11" creationId="{D8FCFDE0-27B8-39D5-2E1B-65AA42E8F966}"/>
          </ac:cxnSpMkLst>
        </pc:cxnChg>
        <pc:cxnChg chg="mod">
          <ac:chgData name="用 共" userId="674416862f0b68f3" providerId="LiveId" clId="{896F913D-0545-4CA4-8124-25521E1F1A94}" dt="2022-10-20T16:50:30.742" v="2415" actId="1076"/>
          <ac:cxnSpMkLst>
            <pc:docMk/>
            <pc:sldMk cId="4176844177" sldId="321"/>
            <ac:cxnSpMk id="17" creationId="{FFBF29A0-9475-A305-0F66-66790399AAD4}"/>
          </ac:cxnSpMkLst>
        </pc:cxnChg>
        <pc:cxnChg chg="mod">
          <ac:chgData name="用 共" userId="674416862f0b68f3" providerId="LiveId" clId="{896F913D-0545-4CA4-8124-25521E1F1A94}" dt="2022-10-20T16:50:26.289" v="2414" actId="14100"/>
          <ac:cxnSpMkLst>
            <pc:docMk/>
            <pc:sldMk cId="4176844177" sldId="321"/>
            <ac:cxnSpMk id="22" creationId="{B5237691-B148-3B17-23C8-9DBBACEB72BB}"/>
          </ac:cxnSpMkLst>
        </pc:cxnChg>
      </pc:sldChg>
      <pc:sldChg chg="addSp delSp modSp add mod">
        <pc:chgData name="用 共" userId="674416862f0b68f3" providerId="LiveId" clId="{896F913D-0545-4CA4-8124-25521E1F1A94}" dt="2022-10-20T17:02:48.519" v="2520" actId="1076"/>
        <pc:sldMkLst>
          <pc:docMk/>
          <pc:sldMk cId="636874814" sldId="322"/>
        </pc:sldMkLst>
        <pc:spChg chg="del">
          <ac:chgData name="用 共" userId="674416862f0b68f3" providerId="LiveId" clId="{896F913D-0545-4CA4-8124-25521E1F1A94}" dt="2022-10-20T17:02:07.432" v="2505" actId="478"/>
          <ac:spMkLst>
            <pc:docMk/>
            <pc:sldMk cId="636874814" sldId="322"/>
            <ac:spMk id="2" creationId="{F327762E-D7E0-0594-3710-620300526538}"/>
          </ac:spMkLst>
        </pc:spChg>
        <pc:spChg chg="del">
          <ac:chgData name="用 共" userId="674416862f0b68f3" providerId="LiveId" clId="{896F913D-0545-4CA4-8124-25521E1F1A94}" dt="2022-10-20T17:02:10.379" v="2507" actId="478"/>
          <ac:spMkLst>
            <pc:docMk/>
            <pc:sldMk cId="636874814" sldId="322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4" creationId="{66713824-E60A-3457-9EE2-4503A768D402}"/>
          </ac:spMkLst>
        </pc:spChg>
        <pc:spChg chg="del">
          <ac:chgData name="用 共" userId="674416862f0b68f3" providerId="LiveId" clId="{896F913D-0545-4CA4-8124-25521E1F1A94}" dt="2022-10-20T17:02:13.106" v="2509" actId="478"/>
          <ac:spMkLst>
            <pc:docMk/>
            <pc:sldMk cId="636874814" sldId="322"/>
            <ac:spMk id="6" creationId="{8024F7ED-4389-3836-F363-2CEC13D85675}"/>
          </ac:spMkLst>
        </pc:spChg>
        <pc:spChg chg="del">
          <ac:chgData name="用 共" userId="674416862f0b68f3" providerId="LiveId" clId="{896F913D-0545-4CA4-8124-25521E1F1A94}" dt="2022-10-20T17:02:15.965" v="2510" actId="478"/>
          <ac:spMkLst>
            <pc:docMk/>
            <pc:sldMk cId="636874814" sldId="322"/>
            <ac:spMk id="7" creationId="{BED99BED-92E6-7938-8B74-DAF815756DAF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8" creationId="{DFB86DCA-227F-3143-B521-28A23F31F03F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9" creationId="{991BE9CC-36E9-FF45-BEAE-437C81F30650}"/>
          </ac:spMkLst>
        </pc:spChg>
        <pc:spChg chg="del">
          <ac:chgData name="用 共" userId="674416862f0b68f3" providerId="LiveId" clId="{896F913D-0545-4CA4-8124-25521E1F1A94}" dt="2022-10-20T17:02:05.922" v="2504" actId="478"/>
          <ac:spMkLst>
            <pc:docMk/>
            <pc:sldMk cId="636874814" sldId="322"/>
            <ac:spMk id="11" creationId="{883EEFFB-4181-97B0-190E-5F3B9F663F26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2" creationId="{DD6965DF-F6E3-6313-98FA-D2A6A519B56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4" creationId="{E5CD6DD1-EC12-28A6-01B0-88A31B64AB4B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6" creationId="{7C489EDA-CE31-E031-629F-68A436F4F54D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8" creationId="{0A3CB300-C84E-3190-D0E0-0D559C63DE0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20" creationId="{CEB09051-708C-D77A-8D62-D9AE9476044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22" creationId="{B613E667-88E2-4BD8-4F1E-50FA5245D6FD}"/>
          </ac:spMkLst>
        </pc:spChg>
        <pc:spChg chg="add del mod">
          <ac:chgData name="用 共" userId="674416862f0b68f3" providerId="LiveId" clId="{896F913D-0545-4CA4-8124-25521E1F1A94}" dt="2022-10-20T17:02:09.137" v="2506" actId="478"/>
          <ac:spMkLst>
            <pc:docMk/>
            <pc:sldMk cId="636874814" sldId="322"/>
            <ac:spMk id="28" creationId="{895E65A7-5FB2-271A-F618-9346F3596FB8}"/>
          </ac:spMkLst>
        </pc:spChg>
        <pc:spChg chg="add del mod">
          <ac:chgData name="用 共" userId="674416862f0b68f3" providerId="LiveId" clId="{896F913D-0545-4CA4-8124-25521E1F1A94}" dt="2022-10-20T17:02:12.110" v="2508" actId="478"/>
          <ac:spMkLst>
            <pc:docMk/>
            <pc:sldMk cId="636874814" sldId="322"/>
            <ac:spMk id="30" creationId="{0AC1829B-7341-CBF0-0A0A-58098873154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1" creationId="{BA6A0C73-14FC-D301-DBC1-C8B107994C07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2" creationId="{650695C4-2F1F-5BD0-CF1E-2D94AE78E031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3" creationId="{F92DE7A7-B946-ECA3-8120-F14FAA4E3C03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4" creationId="{BFE1896A-EF46-A715-0FC1-2DF173ABAF2A}"/>
          </ac:spMkLst>
        </pc:sp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5" creationId="{6F5C3BFA-3E19-8603-8453-08450C68F438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0" creationId="{AE1EB3EA-169E-47C4-BE92-056531259305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3" creationId="{37BCFE1E-53B5-295E-5929-C1E191EB10CB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5" creationId="{B87035B4-3DA2-B9E7-FA29-F343744E4F27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7" creationId="{DFDAB6AF-1F30-6DE2-29D0-7591EFF997B4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9" creationId="{11BB172F-6B56-8805-EDE6-29F9614C8732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1" creationId="{E0027BB0-D8C4-1BCA-05D9-B96516C8A0D7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3" creationId="{8497DDE8-75F6-B9AE-8CA9-0E18EEDBAD7E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4" creationId="{B1CAE009-01F4-F88C-2501-C9DE86F6E146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5" creationId="{070F7B0D-53AD-F6AE-BCCB-8B9F877856AA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6" creationId="{9A6EAABF-AA97-1539-AEDD-20FCBE3E51DA}"/>
          </ac:cxnSpMkLst>
        </pc:cxnChg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377435960" sldId="323"/>
        </pc:sldMkLst>
      </pc:sldChg>
      <pc:sldChg chg="addSp delSp modSp add mod ord">
        <pc:chgData name="用 共" userId="674416862f0b68f3" providerId="LiveId" clId="{896F913D-0545-4CA4-8124-25521E1F1A94}" dt="2022-10-20T18:00:16.773" v="2974" actId="20578"/>
        <pc:sldMkLst>
          <pc:docMk/>
          <pc:sldMk cId="3737795032" sldId="323"/>
        </pc:sldMkLst>
        <pc:spChg chg="del">
          <ac:chgData name="用 共" userId="674416862f0b68f3" providerId="LiveId" clId="{896F913D-0545-4CA4-8124-25521E1F1A94}" dt="2022-10-20T17:03:30.296" v="2526" actId="478"/>
          <ac:spMkLst>
            <pc:docMk/>
            <pc:sldMk cId="3737795032" sldId="323"/>
            <ac:spMk id="3" creationId="{F7522419-2AE4-CCE0-6456-52938AF1142D}"/>
          </ac:spMkLst>
        </pc:spChg>
        <pc:spChg chg="add del mod">
          <ac:chgData name="用 共" userId="674416862f0b68f3" providerId="LiveId" clId="{896F913D-0545-4CA4-8124-25521E1F1A94}" dt="2022-10-20T17:03:34.565" v="2527" actId="478"/>
          <ac:spMkLst>
            <pc:docMk/>
            <pc:sldMk cId="3737795032" sldId="323"/>
            <ac:spMk id="5" creationId="{54E690B1-E96B-2330-E670-7E428504DC44}"/>
          </ac:spMkLst>
        </pc:spChg>
        <pc:spChg chg="del">
          <ac:chgData name="用 共" userId="674416862f0b68f3" providerId="LiveId" clId="{896F913D-0545-4CA4-8124-25521E1F1A94}" dt="2022-10-20T17:03:24.605" v="2524" actId="478"/>
          <ac:spMkLst>
            <pc:docMk/>
            <pc:sldMk cId="3737795032" sldId="323"/>
            <ac:spMk id="6" creationId="{8024F7ED-4389-3836-F363-2CEC13D85675}"/>
          </ac:spMkLst>
        </pc:spChg>
        <pc:spChg chg="del">
          <ac:chgData name="用 共" userId="674416862f0b68f3" providerId="LiveId" clId="{896F913D-0545-4CA4-8124-25521E1F1A94}" dt="2022-10-20T17:03:27.591" v="2525" actId="478"/>
          <ac:spMkLst>
            <pc:docMk/>
            <pc:sldMk cId="3737795032" sldId="323"/>
            <ac:spMk id="7" creationId="{BED99BED-92E6-7938-8B74-DAF815756DAF}"/>
          </ac:spMkLst>
        </pc:spChg>
        <pc:spChg chg="add mod">
          <ac:chgData name="用 共" userId="674416862f0b68f3" providerId="LiveId" clId="{896F913D-0545-4CA4-8124-25521E1F1A94}" dt="2022-10-20T18:00:16.773" v="2974" actId="20578"/>
          <ac:spMkLst>
            <pc:docMk/>
            <pc:sldMk cId="3737795032" sldId="323"/>
            <ac:spMk id="8" creationId="{BBDEE6BC-E427-B068-6D8F-9F94BDEBE8A5}"/>
          </ac:spMkLst>
        </pc:spChg>
        <pc:spChg chg="add mod">
          <ac:chgData name="用 共" userId="674416862f0b68f3" providerId="LiveId" clId="{896F913D-0545-4CA4-8124-25521E1F1A94}" dt="2022-10-20T17:03:59.387" v="2532" actId="2711"/>
          <ac:spMkLst>
            <pc:docMk/>
            <pc:sldMk cId="3737795032" sldId="323"/>
            <ac:spMk id="10" creationId="{F1D2C2D0-D3B1-8516-29D7-CF4AD740CE67}"/>
          </ac:spMkLst>
        </pc:spChg>
        <pc:picChg chg="add mod modCrop">
          <ac:chgData name="用 共" userId="674416862f0b68f3" providerId="LiveId" clId="{896F913D-0545-4CA4-8124-25521E1F1A94}" dt="2022-10-20T17:04:16.721" v="2536" actId="1076"/>
          <ac:picMkLst>
            <pc:docMk/>
            <pc:sldMk cId="3737795032" sldId="323"/>
            <ac:picMk id="9" creationId="{4B7892E1-892F-A5B4-53FB-7AC13816E561}"/>
          </ac:picMkLst>
        </pc:picChg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2075612288" sldId="325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618844373" sldId="326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276978615" sldId="327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089373875" sldId="328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202560176" sldId="329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1566934716" sldId="330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2141535294" sldId="331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3908534982" sldId="332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3348767176" sldId="333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1486041668" sldId="334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2771879612" sldId="335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2966838647" sldId="336"/>
        </pc:sldMkLst>
      </pc:sldChg>
      <pc:sldChg chg="addSp delSp modSp add del mod ord">
        <pc:chgData name="用 共" userId="674416862f0b68f3" providerId="LiveId" clId="{896F913D-0545-4CA4-8124-25521E1F1A94}" dt="2022-10-20T17:26:00.655" v="2549" actId="14100"/>
        <pc:sldMkLst>
          <pc:docMk/>
          <pc:sldMk cId="1481322196" sldId="337"/>
        </pc:sldMkLst>
        <pc:spChg chg="add mod ord">
          <ac:chgData name="用 共" userId="674416862f0b68f3" providerId="LiveId" clId="{896F913D-0545-4CA4-8124-25521E1F1A94}" dt="2022-10-20T17:26:00.655" v="2549" actId="14100"/>
          <ac:spMkLst>
            <pc:docMk/>
            <pc:sldMk cId="1481322196" sldId="337"/>
            <ac:spMk id="3" creationId="{DD7215DC-5DB9-21D0-6731-5D0930EB398C}"/>
          </ac:spMkLst>
        </pc:spChg>
        <pc:spChg chg="del">
          <ac:chgData name="用 共" userId="674416862f0b68f3" providerId="LiveId" clId="{896F913D-0545-4CA4-8124-25521E1F1A94}" dt="2022-10-20T17:25:49.875" v="2542" actId="478"/>
          <ac:spMkLst>
            <pc:docMk/>
            <pc:sldMk cId="1481322196" sldId="337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25:53.300" v="2543" actId="478"/>
          <ac:picMkLst>
            <pc:docMk/>
            <pc:sldMk cId="1481322196" sldId="337"/>
            <ac:picMk id="13" creationId="{1761B35C-DF31-644A-1A93-9C780A9F114F}"/>
          </ac:picMkLst>
        </pc:picChg>
      </pc:sldChg>
      <pc:sldChg chg="addSp delSp modSp add del mod ord">
        <pc:chgData name="用 共" userId="674416862f0b68f3" providerId="LiveId" clId="{896F913D-0545-4CA4-8124-25521E1F1A94}" dt="2022-10-20T17:26:08.612" v="2554" actId="167"/>
        <pc:sldMkLst>
          <pc:docMk/>
          <pc:sldMk cId="2358245112" sldId="338"/>
        </pc:sldMkLst>
        <pc:spChg chg="add mod ord">
          <ac:chgData name="用 共" userId="674416862f0b68f3" providerId="LiveId" clId="{896F913D-0545-4CA4-8124-25521E1F1A94}" dt="2022-10-20T17:26:08.612" v="2554" actId="167"/>
          <ac:spMkLst>
            <pc:docMk/>
            <pc:sldMk cId="2358245112" sldId="338"/>
            <ac:spMk id="3" creationId="{6FEECA61-6FF3-6F15-61CC-77306ACAFDCB}"/>
          </ac:spMkLst>
        </pc:spChg>
        <pc:spChg chg="del">
          <ac:chgData name="用 共" userId="674416862f0b68f3" providerId="LiveId" clId="{896F913D-0545-4CA4-8124-25521E1F1A94}" dt="2022-10-20T17:26:03.775" v="2550" actId="478"/>
          <ac:spMkLst>
            <pc:docMk/>
            <pc:sldMk cId="2358245112" sldId="338"/>
            <ac:spMk id="14" creationId="{1AFDC933-9964-02AB-1355-C7A2DCA0E47B}"/>
          </ac:spMkLst>
        </pc:spChg>
        <pc:picChg chg="del">
          <ac:chgData name="用 共" userId="674416862f0b68f3" providerId="LiveId" clId="{896F913D-0545-4CA4-8124-25521E1F1A94}" dt="2022-10-20T17:26:05.151" v="2551" actId="478"/>
          <ac:picMkLst>
            <pc:docMk/>
            <pc:sldMk cId="2358245112" sldId="338"/>
            <ac:picMk id="13" creationId="{1761B35C-DF31-644A-1A93-9C780A9F114F}"/>
          </ac:picMkLst>
        </pc:picChg>
      </pc:sldChg>
      <pc:sldChg chg="addSp delSp modSp add mod ord">
        <pc:chgData name="用 共" userId="674416862f0b68f3" providerId="LiveId" clId="{896F913D-0545-4CA4-8124-25521E1F1A94}" dt="2022-10-20T20:06:37.311" v="4703" actId="167"/>
        <pc:sldMkLst>
          <pc:docMk/>
          <pc:sldMk cId="3974891711" sldId="339"/>
        </pc:sldMkLst>
        <pc:spChg chg="mod">
          <ac:chgData name="用 共" userId="674416862f0b68f3" providerId="LiveId" clId="{896F913D-0545-4CA4-8124-25521E1F1A94}" dt="2022-10-20T20:06:19.307" v="4697" actId="20577"/>
          <ac:spMkLst>
            <pc:docMk/>
            <pc:sldMk cId="3974891711" sldId="339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7:27:31.441" v="2580" actId="478"/>
          <ac:spMkLst>
            <pc:docMk/>
            <pc:sldMk cId="3974891711" sldId="339"/>
            <ac:spMk id="12" creationId="{42B3222C-C1C5-3166-E647-07074BA5597D}"/>
          </ac:spMkLst>
        </pc:spChg>
        <pc:spChg chg="add del mod ord">
          <ac:chgData name="用 共" userId="674416862f0b68f3" providerId="LiveId" clId="{896F913D-0545-4CA4-8124-25521E1F1A94}" dt="2022-10-20T20:06:34.956" v="4701" actId="478"/>
          <ac:spMkLst>
            <pc:docMk/>
            <pc:sldMk cId="3974891711" sldId="339"/>
            <ac:spMk id="15" creationId="{4348C04D-771B-E652-2AF6-3297437B9DEF}"/>
          </ac:spMkLst>
        </pc:spChg>
        <pc:spChg chg="add mod ord">
          <ac:chgData name="用 共" userId="674416862f0b68f3" providerId="LiveId" clId="{896F913D-0545-4CA4-8124-25521E1F1A94}" dt="2022-10-20T20:06:37.311" v="4703" actId="167"/>
          <ac:spMkLst>
            <pc:docMk/>
            <pc:sldMk cId="3974891711" sldId="339"/>
            <ac:spMk id="16" creationId="{2901E195-D8B6-E7F3-47D1-F9ECFBA7120A}"/>
          </ac:spMkLst>
        </pc:spChg>
        <pc:picChg chg="del">
          <ac:chgData name="用 共" userId="674416862f0b68f3" providerId="LiveId" clId="{896F913D-0545-4CA4-8124-25521E1F1A94}" dt="2022-10-20T17:27:31.441" v="2580" actId="478"/>
          <ac:picMkLst>
            <pc:docMk/>
            <pc:sldMk cId="3974891711" sldId="339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26:39.201" v="2563" actId="167"/>
        <pc:sldMkLst>
          <pc:docMk/>
          <pc:sldMk cId="1751009953" sldId="340"/>
        </pc:sldMkLst>
        <pc:spChg chg="add mod ord">
          <ac:chgData name="用 共" userId="674416862f0b68f3" providerId="LiveId" clId="{896F913D-0545-4CA4-8124-25521E1F1A94}" dt="2022-10-20T17:26:39.201" v="2563" actId="167"/>
          <ac:spMkLst>
            <pc:docMk/>
            <pc:sldMk cId="1751009953" sldId="340"/>
            <ac:spMk id="3" creationId="{0DFCE134-AC57-0802-C930-31DF40BBF06C}"/>
          </ac:spMkLst>
        </pc:spChg>
        <pc:spChg chg="del">
          <ac:chgData name="用 共" userId="674416862f0b68f3" providerId="LiveId" clId="{896F913D-0545-4CA4-8124-25521E1F1A94}" dt="2022-10-20T17:26:37.231" v="2561" actId="478"/>
          <ac:spMkLst>
            <pc:docMk/>
            <pc:sldMk cId="1751009953" sldId="340"/>
            <ac:spMk id="5" creationId="{2A20F5ED-8B2F-4FB1-95AA-55F1ADE89400}"/>
          </ac:spMkLst>
        </pc:spChg>
        <pc:picChg chg="del">
          <ac:chgData name="用 共" userId="674416862f0b68f3" providerId="LiveId" clId="{896F913D-0545-4CA4-8124-25521E1F1A94}" dt="2022-10-20T17:26:37.231" v="2561" actId="478"/>
          <ac:picMkLst>
            <pc:docMk/>
            <pc:sldMk cId="1751009953" sldId="340"/>
            <ac:picMk id="4" creationId="{9723C817-4FAC-AB7F-B913-ABCE54D79750}"/>
          </ac:picMkLst>
        </pc:picChg>
      </pc:sldChg>
      <pc:sldChg chg="addSp delSp modSp add mod">
        <pc:chgData name="用 共" userId="674416862f0b68f3" providerId="LiveId" clId="{896F913D-0545-4CA4-8124-25521E1F1A94}" dt="2022-10-20T17:26:59.182" v="2571" actId="167"/>
        <pc:sldMkLst>
          <pc:docMk/>
          <pc:sldMk cId="767130301" sldId="341"/>
        </pc:sldMkLst>
        <pc:spChg chg="del">
          <ac:chgData name="用 共" userId="674416862f0b68f3" providerId="LiveId" clId="{896F913D-0545-4CA4-8124-25521E1F1A94}" dt="2022-10-20T17:26:57.410" v="2569" actId="478"/>
          <ac:spMkLst>
            <pc:docMk/>
            <pc:sldMk cId="767130301" sldId="341"/>
            <ac:spMk id="3" creationId="{C3E05B5F-0E12-4F05-0A12-771D2037A8F9}"/>
          </ac:spMkLst>
        </pc:spChg>
        <pc:spChg chg="add mod ord">
          <ac:chgData name="用 共" userId="674416862f0b68f3" providerId="LiveId" clId="{896F913D-0545-4CA4-8124-25521E1F1A94}" dt="2022-10-20T17:26:59.182" v="2571" actId="167"/>
          <ac:spMkLst>
            <pc:docMk/>
            <pc:sldMk cId="767130301" sldId="341"/>
            <ac:spMk id="5" creationId="{E1313064-B88F-4477-9481-278280C8278A}"/>
          </ac:spMkLst>
        </pc:spChg>
        <pc:picChg chg="del">
          <ac:chgData name="用 共" userId="674416862f0b68f3" providerId="LiveId" clId="{896F913D-0545-4CA4-8124-25521E1F1A94}" dt="2022-10-20T17:26:57.410" v="2569" actId="478"/>
          <ac:picMkLst>
            <pc:docMk/>
            <pc:sldMk cId="767130301" sldId="341"/>
            <ac:picMk id="4" creationId="{9723C817-4FAC-AB7F-B913-ABCE54D79750}"/>
          </ac:picMkLst>
        </pc:picChg>
      </pc:sldChg>
      <pc:sldChg chg="addSp delSp modSp add mod">
        <pc:chgData name="用 共" userId="674416862f0b68f3" providerId="LiveId" clId="{896F913D-0545-4CA4-8124-25521E1F1A94}" dt="2022-10-20T17:27:14.330" v="2579" actId="167"/>
        <pc:sldMkLst>
          <pc:docMk/>
          <pc:sldMk cId="520324681" sldId="342"/>
        </pc:sldMkLst>
        <pc:spChg chg="add mod ord">
          <ac:chgData name="用 共" userId="674416862f0b68f3" providerId="LiveId" clId="{896F913D-0545-4CA4-8124-25521E1F1A94}" dt="2022-10-20T17:27:14.330" v="2579" actId="167"/>
          <ac:spMkLst>
            <pc:docMk/>
            <pc:sldMk cId="520324681" sldId="342"/>
            <ac:spMk id="3" creationId="{3F201C6E-B65F-A6E6-5D5C-C5EAB806CA9A}"/>
          </ac:spMkLst>
        </pc:spChg>
        <pc:spChg chg="del">
          <ac:chgData name="用 共" userId="674416862f0b68f3" providerId="LiveId" clId="{896F913D-0545-4CA4-8124-25521E1F1A94}" dt="2022-10-20T17:27:12.274" v="2577" actId="478"/>
          <ac:spMkLst>
            <pc:docMk/>
            <pc:sldMk cId="520324681" sldId="342"/>
            <ac:spMk id="5" creationId="{7D94B572-9B2D-366D-FEAF-BBDEA9A46EF3}"/>
          </ac:spMkLst>
        </pc:spChg>
        <pc:picChg chg="del">
          <ac:chgData name="用 共" userId="674416862f0b68f3" providerId="LiveId" clId="{896F913D-0545-4CA4-8124-25521E1F1A94}" dt="2022-10-20T17:27:12.274" v="2577" actId="478"/>
          <ac:picMkLst>
            <pc:docMk/>
            <pc:sldMk cId="520324681" sldId="342"/>
            <ac:picMk id="4" creationId="{9723C817-4FAC-AB7F-B913-ABCE54D79750}"/>
          </ac:picMkLst>
        </pc:picChg>
      </pc:sldChg>
      <pc:sldChg chg="addSp delSp modSp add mod ord">
        <pc:chgData name="用 共" userId="674416862f0b68f3" providerId="LiveId" clId="{896F913D-0545-4CA4-8124-25521E1F1A94}" dt="2022-10-20T20:06:25.553" v="4700" actId="14100"/>
        <pc:sldMkLst>
          <pc:docMk/>
          <pc:sldMk cId="7293056" sldId="343"/>
        </pc:sldMkLst>
        <pc:spChg chg="mod">
          <ac:chgData name="用 共" userId="674416862f0b68f3" providerId="LiveId" clId="{896F913D-0545-4CA4-8124-25521E1F1A94}" dt="2022-10-20T20:06:22.337" v="4698"/>
          <ac:spMkLst>
            <pc:docMk/>
            <pc:sldMk cId="7293056" sldId="343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7:27:52.335" v="2590" actId="1076"/>
          <ac:spMkLst>
            <pc:docMk/>
            <pc:sldMk cId="7293056" sldId="343"/>
            <ac:spMk id="4" creationId="{11DB9D47-1830-9B94-8A96-7D3CCA74554F}"/>
          </ac:spMkLst>
        </pc:spChg>
        <pc:spChg chg="add mod ord">
          <ac:chgData name="用 共" userId="674416862f0b68f3" providerId="LiveId" clId="{896F913D-0545-4CA4-8124-25521E1F1A94}" dt="2022-10-20T20:06:25.553" v="4700" actId="14100"/>
          <ac:spMkLst>
            <pc:docMk/>
            <pc:sldMk cId="7293056" sldId="343"/>
            <ac:spMk id="6" creationId="{AA9B7D47-9261-1881-7591-5DFA58A4D8DE}"/>
          </ac:spMkLst>
        </pc:spChg>
        <pc:spChg chg="del">
          <ac:chgData name="用 共" userId="674416862f0b68f3" providerId="LiveId" clId="{896F913D-0545-4CA4-8124-25521E1F1A94}" dt="2022-10-20T17:27:40.390" v="2585" actId="478"/>
          <ac:spMkLst>
            <pc:docMk/>
            <pc:sldMk cId="7293056" sldId="343"/>
            <ac:spMk id="15" creationId="{14CAB315-FF6C-4387-66B0-35B4BB7F5946}"/>
          </ac:spMkLst>
        </pc:spChg>
        <pc:picChg chg="del">
          <ac:chgData name="用 共" userId="674416862f0b68f3" providerId="LiveId" clId="{896F913D-0545-4CA4-8124-25521E1F1A94}" dt="2022-10-20T17:27:40.390" v="2585" actId="478"/>
          <ac:picMkLst>
            <pc:docMk/>
            <pc:sldMk cId="7293056" sldId="343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2:57.403" v="2595" actId="14100"/>
        <pc:sldMkLst>
          <pc:docMk/>
          <pc:sldMk cId="168806114" sldId="344"/>
        </pc:sldMkLst>
        <pc:spChg chg="add mod ord">
          <ac:chgData name="用 共" userId="674416862f0b68f3" providerId="LiveId" clId="{896F913D-0545-4CA4-8124-25521E1F1A94}" dt="2022-10-20T17:32:57.403" v="2595" actId="14100"/>
          <ac:spMkLst>
            <pc:docMk/>
            <pc:sldMk cId="168806114" sldId="344"/>
            <ac:spMk id="3" creationId="{332A8617-2F8D-FC68-E092-63FAE112D1C9}"/>
          </ac:spMkLst>
        </pc:spChg>
        <pc:spChg chg="del">
          <ac:chgData name="用 共" userId="674416862f0b68f3" providerId="LiveId" clId="{896F913D-0545-4CA4-8124-25521E1F1A94}" dt="2022-10-20T17:32:52.088" v="2591" actId="478"/>
          <ac:spMkLst>
            <pc:docMk/>
            <pc:sldMk cId="168806114" sldId="344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2:52.088" v="2591" actId="478"/>
          <ac:picMkLst>
            <pc:docMk/>
            <pc:sldMk cId="168806114" sldId="344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02.686" v="2598" actId="167"/>
        <pc:sldMkLst>
          <pc:docMk/>
          <pc:sldMk cId="4252787563" sldId="345"/>
        </pc:sldMkLst>
        <pc:spChg chg="add mod ord">
          <ac:chgData name="用 共" userId="674416862f0b68f3" providerId="LiveId" clId="{896F913D-0545-4CA4-8124-25521E1F1A94}" dt="2022-10-20T17:33:02.686" v="2598" actId="167"/>
          <ac:spMkLst>
            <pc:docMk/>
            <pc:sldMk cId="4252787563" sldId="345"/>
            <ac:spMk id="3" creationId="{0C90C901-52CD-5B28-1155-869F30C00B65}"/>
          </ac:spMkLst>
        </pc:spChg>
        <pc:spChg chg="del">
          <ac:chgData name="用 共" userId="674416862f0b68f3" providerId="LiveId" clId="{896F913D-0545-4CA4-8124-25521E1F1A94}" dt="2022-10-20T17:33:01.033" v="2596" actId="478"/>
          <ac:spMkLst>
            <pc:docMk/>
            <pc:sldMk cId="4252787563" sldId="345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01.033" v="2596" actId="478"/>
          <ac:picMkLst>
            <pc:docMk/>
            <pc:sldMk cId="4252787563" sldId="345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08.524" v="2601" actId="167"/>
        <pc:sldMkLst>
          <pc:docMk/>
          <pc:sldMk cId="520833650" sldId="346"/>
        </pc:sldMkLst>
        <pc:spChg chg="add mod ord">
          <ac:chgData name="用 共" userId="674416862f0b68f3" providerId="LiveId" clId="{896F913D-0545-4CA4-8124-25521E1F1A94}" dt="2022-10-20T17:33:08.524" v="2601" actId="167"/>
          <ac:spMkLst>
            <pc:docMk/>
            <pc:sldMk cId="520833650" sldId="346"/>
            <ac:spMk id="3" creationId="{6F243952-DA74-9160-9ABA-13BEE46D067A}"/>
          </ac:spMkLst>
        </pc:spChg>
        <pc:spChg chg="del">
          <ac:chgData name="用 共" userId="674416862f0b68f3" providerId="LiveId" clId="{896F913D-0545-4CA4-8124-25521E1F1A94}" dt="2022-10-20T17:33:05.733" v="2599" actId="478"/>
          <ac:spMkLst>
            <pc:docMk/>
            <pc:sldMk cId="520833650" sldId="346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05.733" v="2599" actId="478"/>
          <ac:picMkLst>
            <pc:docMk/>
            <pc:sldMk cId="520833650" sldId="346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13.206" v="2604" actId="167"/>
        <pc:sldMkLst>
          <pc:docMk/>
          <pc:sldMk cId="3014193189" sldId="347"/>
        </pc:sldMkLst>
        <pc:spChg chg="add mod ord">
          <ac:chgData name="用 共" userId="674416862f0b68f3" providerId="LiveId" clId="{896F913D-0545-4CA4-8124-25521E1F1A94}" dt="2022-10-20T17:33:13.206" v="2604" actId="167"/>
          <ac:spMkLst>
            <pc:docMk/>
            <pc:sldMk cId="3014193189" sldId="347"/>
            <ac:spMk id="4" creationId="{E35FBE2E-6CEB-DC14-73A9-466312FD118E}"/>
          </ac:spMkLst>
        </pc:spChg>
        <pc:spChg chg="del">
          <ac:chgData name="用 共" userId="674416862f0b68f3" providerId="LiveId" clId="{896F913D-0545-4CA4-8124-25521E1F1A94}" dt="2022-10-20T17:33:11.395" v="2602" actId="478"/>
          <ac:spMkLst>
            <pc:docMk/>
            <pc:sldMk cId="3014193189" sldId="347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11.395" v="2602" actId="478"/>
          <ac:picMkLst>
            <pc:docMk/>
            <pc:sldMk cId="3014193189" sldId="347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19.688" v="2607" actId="167"/>
        <pc:sldMkLst>
          <pc:docMk/>
          <pc:sldMk cId="3890965159" sldId="348"/>
        </pc:sldMkLst>
        <pc:spChg chg="add mod ord">
          <ac:chgData name="用 共" userId="674416862f0b68f3" providerId="LiveId" clId="{896F913D-0545-4CA4-8124-25521E1F1A94}" dt="2022-10-20T17:33:19.688" v="2607" actId="167"/>
          <ac:spMkLst>
            <pc:docMk/>
            <pc:sldMk cId="3890965159" sldId="348"/>
            <ac:spMk id="4" creationId="{A72AC293-CEBC-8116-106A-67C982DB0CF1}"/>
          </ac:spMkLst>
        </pc:spChg>
        <pc:spChg chg="del">
          <ac:chgData name="用 共" userId="674416862f0b68f3" providerId="LiveId" clId="{896F913D-0545-4CA4-8124-25521E1F1A94}" dt="2022-10-20T17:33:16.015" v="2605" actId="478"/>
          <ac:spMkLst>
            <pc:docMk/>
            <pc:sldMk cId="3890965159" sldId="348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16.015" v="2605" actId="478"/>
          <ac:picMkLst>
            <pc:docMk/>
            <pc:sldMk cId="3890965159" sldId="348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24.655" v="2610" actId="167"/>
        <pc:sldMkLst>
          <pc:docMk/>
          <pc:sldMk cId="1578832144" sldId="349"/>
        </pc:sldMkLst>
        <pc:spChg chg="add mod ord">
          <ac:chgData name="用 共" userId="674416862f0b68f3" providerId="LiveId" clId="{896F913D-0545-4CA4-8124-25521E1F1A94}" dt="2022-10-20T17:33:24.655" v="2610" actId="167"/>
          <ac:spMkLst>
            <pc:docMk/>
            <pc:sldMk cId="1578832144" sldId="349"/>
            <ac:spMk id="4" creationId="{0805D3A8-563D-5063-12C5-225D83209F5B}"/>
          </ac:spMkLst>
        </pc:spChg>
        <pc:spChg chg="del">
          <ac:chgData name="用 共" userId="674416862f0b68f3" providerId="LiveId" clId="{896F913D-0545-4CA4-8124-25521E1F1A94}" dt="2022-10-20T17:33:22.847" v="2608" actId="478"/>
          <ac:spMkLst>
            <pc:docMk/>
            <pc:sldMk cId="1578832144" sldId="349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22.847" v="2608" actId="478"/>
          <ac:picMkLst>
            <pc:docMk/>
            <pc:sldMk cId="1578832144" sldId="349"/>
            <ac:picMk id="13" creationId="{1761B35C-DF31-644A-1A93-9C780A9F114F}"/>
          </ac:picMkLst>
        </pc:picChg>
      </pc:sldChg>
      <pc:sldChg chg="addSp delSp modSp add mod ord">
        <pc:chgData name="用 共" userId="674416862f0b68f3" providerId="LiveId" clId="{896F913D-0545-4CA4-8124-25521E1F1A94}" dt="2022-10-20T17:48:36.289" v="2819" actId="14100"/>
        <pc:sldMkLst>
          <pc:docMk/>
          <pc:sldMk cId="575614744" sldId="350"/>
        </pc:sldMkLst>
        <pc:spChg chg="mod">
          <ac:chgData name="用 共" userId="674416862f0b68f3" providerId="LiveId" clId="{896F913D-0545-4CA4-8124-25521E1F1A94}" dt="2022-10-20T17:34:09.812" v="2633" actId="5793"/>
          <ac:spMkLst>
            <pc:docMk/>
            <pc:sldMk cId="575614744" sldId="350"/>
            <ac:spMk id="2" creationId="{7CABDABE-72FF-D298-A336-6701400B2F20}"/>
          </ac:spMkLst>
        </pc:spChg>
        <pc:spChg chg="del mod">
          <ac:chgData name="用 共" userId="674416862f0b68f3" providerId="LiveId" clId="{896F913D-0545-4CA4-8124-25521E1F1A94}" dt="2022-10-20T17:41:57.230" v="2751" actId="478"/>
          <ac:spMkLst>
            <pc:docMk/>
            <pc:sldMk cId="575614744" sldId="350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7:41:40.586" v="2749" actId="1076"/>
          <ac:spMkLst>
            <pc:docMk/>
            <pc:sldMk cId="575614744" sldId="350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7:48:36.289" v="2819" actId="14100"/>
          <ac:spMkLst>
            <pc:docMk/>
            <pc:sldMk cId="575614744" sldId="350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7:41:40.586" v="2749" actId="1076"/>
          <ac:spMkLst>
            <pc:docMk/>
            <pc:sldMk cId="575614744" sldId="350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7:41:40.586" v="2749" actId="1076"/>
          <ac:spMkLst>
            <pc:docMk/>
            <pc:sldMk cId="575614744" sldId="350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7:41:54.243" v="2750" actId="1076"/>
          <ac:spMkLst>
            <pc:docMk/>
            <pc:sldMk cId="575614744" sldId="350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7:39:15.317" v="2705" actId="11"/>
          <ac:spMkLst>
            <pc:docMk/>
            <pc:sldMk cId="575614744" sldId="350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7:42:26.002" v="2773" actId="20577"/>
          <ac:spMkLst>
            <pc:docMk/>
            <pc:sldMk cId="575614744" sldId="350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7:42:31.393" v="2778" actId="20577"/>
          <ac:spMkLst>
            <pc:docMk/>
            <pc:sldMk cId="575614744" sldId="350"/>
            <ac:spMk id="11" creationId="{E0CCA564-0F3F-021F-263E-D41B701639F6}"/>
          </ac:spMkLst>
        </pc:spChg>
        <pc:spChg chg="add del mod">
          <ac:chgData name="用 共" userId="674416862f0b68f3" providerId="LiveId" clId="{896F913D-0545-4CA4-8124-25521E1F1A94}" dt="2022-10-20T17:34:28.828" v="2636"/>
          <ac:spMkLst>
            <pc:docMk/>
            <pc:sldMk cId="575614744" sldId="350"/>
            <ac:spMk id="13" creationId="{34B5AFEE-9B15-18E8-4E91-EB4DD116480E}"/>
          </ac:spMkLst>
        </pc:spChg>
        <pc:spChg chg="del mod">
          <ac:chgData name="用 共" userId="674416862f0b68f3" providerId="LiveId" clId="{896F913D-0545-4CA4-8124-25521E1F1A94}" dt="2022-10-20T17:41:58.051" v="2752" actId="478"/>
          <ac:spMkLst>
            <pc:docMk/>
            <pc:sldMk cId="575614744" sldId="350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7:34:12.925" v="2634" actId="14100"/>
          <ac:spMkLst>
            <pc:docMk/>
            <pc:sldMk cId="575614744" sldId="350"/>
            <ac:spMk id="15" creationId="{4348C04D-771B-E652-2AF6-3297437B9DEF}"/>
          </ac:spMkLst>
        </pc:spChg>
        <pc:spChg chg="del mod">
          <ac:chgData name="用 共" userId="674416862f0b68f3" providerId="LiveId" clId="{896F913D-0545-4CA4-8124-25521E1F1A94}" dt="2022-10-20T17:42:03.543" v="2756" actId="478"/>
          <ac:spMkLst>
            <pc:docMk/>
            <pc:sldMk cId="575614744" sldId="350"/>
            <ac:spMk id="17" creationId="{68707933-D31F-B951-5CC7-D88FB8C403B9}"/>
          </ac:spMkLst>
        </pc:spChg>
        <pc:spChg chg="del mod">
          <ac:chgData name="用 共" userId="674416862f0b68f3" providerId="LiveId" clId="{896F913D-0545-4CA4-8124-25521E1F1A94}" dt="2022-10-20T17:41:59.702" v="2754" actId="478"/>
          <ac:spMkLst>
            <pc:docMk/>
            <pc:sldMk cId="575614744" sldId="350"/>
            <ac:spMk id="18" creationId="{D0BFAF3F-1EEF-649E-EC68-CA3090BE9FE7}"/>
          </ac:spMkLst>
        </pc:spChg>
        <pc:spChg chg="add del mod">
          <ac:chgData name="用 共" userId="674416862f0b68f3" providerId="LiveId" clId="{896F913D-0545-4CA4-8124-25521E1F1A94}" dt="2022-10-20T17:34:32.511" v="2638"/>
          <ac:spMkLst>
            <pc:docMk/>
            <pc:sldMk cId="575614744" sldId="350"/>
            <ac:spMk id="19" creationId="{2A1F113E-4910-8BDB-BA11-939566FEFBF1}"/>
          </ac:spMkLst>
        </pc:spChg>
        <pc:spChg chg="del mod">
          <ac:chgData name="用 共" userId="674416862f0b68f3" providerId="LiveId" clId="{896F913D-0545-4CA4-8124-25521E1F1A94}" dt="2022-10-20T17:42:00.871" v="2755" actId="478"/>
          <ac:spMkLst>
            <pc:docMk/>
            <pc:sldMk cId="575614744" sldId="350"/>
            <ac:spMk id="20" creationId="{AE705058-1873-CFD1-1033-1CAA63B0FC7B}"/>
          </ac:spMkLst>
        </pc:spChg>
        <pc:spChg chg="add del mod">
          <ac:chgData name="用 共" userId="674416862f0b68f3" providerId="LiveId" clId="{896F913D-0545-4CA4-8124-25521E1F1A94}" dt="2022-10-20T17:34:49.079" v="2642" actId="478"/>
          <ac:spMkLst>
            <pc:docMk/>
            <pc:sldMk cId="575614744" sldId="350"/>
            <ac:spMk id="22" creationId="{C25899B7-1968-2475-E3F4-5570D4CF48D7}"/>
          </ac:spMkLst>
        </pc:spChg>
        <pc:spChg chg="add del mod">
          <ac:chgData name="用 共" userId="674416862f0b68f3" providerId="LiveId" clId="{896F913D-0545-4CA4-8124-25521E1F1A94}" dt="2022-10-20T17:36:39.441" v="2647"/>
          <ac:spMkLst>
            <pc:docMk/>
            <pc:sldMk cId="575614744" sldId="350"/>
            <ac:spMk id="24" creationId="{D4C74473-A7C4-D59D-D3A5-C85FA61EEE70}"/>
          </ac:spMkLst>
        </pc:spChg>
        <pc:spChg chg="mod">
          <ac:chgData name="用 共" userId="674416862f0b68f3" providerId="LiveId" clId="{896F913D-0545-4CA4-8124-25521E1F1A94}" dt="2022-10-20T17:40:50.828" v="2735" actId="1076"/>
          <ac:spMkLst>
            <pc:docMk/>
            <pc:sldMk cId="575614744" sldId="350"/>
            <ac:spMk id="27" creationId="{A4AB8FDC-841C-0160-47F9-646B70B647F2}"/>
          </ac:spMkLst>
        </pc:spChg>
        <pc:spChg chg="add del mod">
          <ac:chgData name="用 共" userId="674416862f0b68f3" providerId="LiveId" clId="{896F913D-0545-4CA4-8124-25521E1F1A94}" dt="2022-10-20T17:37:16.034" v="2659" actId="478"/>
          <ac:spMkLst>
            <pc:docMk/>
            <pc:sldMk cId="575614744" sldId="350"/>
            <ac:spMk id="28" creationId="{1AF4F9AB-F349-FA2A-FC80-88C0625E8C96}"/>
          </ac:spMkLst>
        </pc:spChg>
        <pc:spChg chg="add mod">
          <ac:chgData name="用 共" userId="674416862f0b68f3" providerId="LiveId" clId="{896F913D-0545-4CA4-8124-25521E1F1A94}" dt="2022-10-20T17:42:12.116" v="2762" actId="20577"/>
          <ac:spMkLst>
            <pc:docMk/>
            <pc:sldMk cId="575614744" sldId="350"/>
            <ac:spMk id="29" creationId="{27AD4B26-274E-DBAD-1F2E-B7C932574985}"/>
          </ac:spMkLst>
        </pc:spChg>
        <pc:spChg chg="add del">
          <ac:chgData name="用 共" userId="674416862f0b68f3" providerId="LiveId" clId="{896F913D-0545-4CA4-8124-25521E1F1A94}" dt="2022-10-20T17:42:18.631" v="2764"/>
          <ac:spMkLst>
            <pc:docMk/>
            <pc:sldMk cId="575614744" sldId="350"/>
            <ac:spMk id="30" creationId="{2017D838-E2DC-5E89-D752-9CF381931A5C}"/>
          </ac:spMkLst>
        </pc:spChg>
        <pc:graphicFrameChg chg="add del mod">
          <ac:chgData name="用 共" userId="674416862f0b68f3" providerId="LiveId" clId="{896F913D-0545-4CA4-8124-25521E1F1A94}" dt="2022-10-20T17:34:28.828" v="2636"/>
          <ac:graphicFrameMkLst>
            <pc:docMk/>
            <pc:sldMk cId="575614744" sldId="350"/>
            <ac:graphicFrameMk id="12" creationId="{A6A71CF0-6B8D-91E8-05FF-86386E2FA63F}"/>
          </ac:graphicFrameMkLst>
        </pc:graphicFrameChg>
        <pc:graphicFrameChg chg="add del mod">
          <ac:chgData name="用 共" userId="674416862f0b68f3" providerId="LiveId" clId="{896F913D-0545-4CA4-8124-25521E1F1A94}" dt="2022-10-20T17:34:32.511" v="2638"/>
          <ac:graphicFrameMkLst>
            <pc:docMk/>
            <pc:sldMk cId="575614744" sldId="350"/>
            <ac:graphicFrameMk id="16" creationId="{43328C6C-7CCB-34F7-67F7-78CD57341312}"/>
          </ac:graphicFrameMkLst>
        </pc:graphicFrameChg>
        <pc:graphicFrameChg chg="add del mod">
          <ac:chgData name="用 共" userId="674416862f0b68f3" providerId="LiveId" clId="{896F913D-0545-4CA4-8124-25521E1F1A94}" dt="2022-10-20T17:34:46.293" v="2641" actId="478"/>
          <ac:graphicFrameMkLst>
            <pc:docMk/>
            <pc:sldMk cId="575614744" sldId="350"/>
            <ac:graphicFrameMk id="21" creationId="{602D4DDA-0F79-DDF3-5190-0B0FA88D9B44}"/>
          </ac:graphicFrameMkLst>
        </pc:graphicFrameChg>
        <pc:graphicFrameChg chg="add del mod">
          <ac:chgData name="用 共" userId="674416862f0b68f3" providerId="LiveId" clId="{896F913D-0545-4CA4-8124-25521E1F1A94}" dt="2022-10-20T17:36:39.441" v="2647"/>
          <ac:graphicFrameMkLst>
            <pc:docMk/>
            <pc:sldMk cId="575614744" sldId="350"/>
            <ac:graphicFrameMk id="23" creationId="{75F6171E-D28B-8BF4-3D6D-252EE44F622F}"/>
          </ac:graphicFrameMkLst>
        </pc:graphicFrameChg>
        <pc:graphicFrameChg chg="add del mod">
          <ac:chgData name="用 共" userId="674416862f0b68f3" providerId="LiveId" clId="{896F913D-0545-4CA4-8124-25521E1F1A94}" dt="2022-10-20T17:37:02.952" v="2653" actId="3680"/>
          <ac:graphicFrameMkLst>
            <pc:docMk/>
            <pc:sldMk cId="575614744" sldId="350"/>
            <ac:graphicFrameMk id="25" creationId="{1BB052DE-2A01-3850-DA6E-F455FF61CA2F}"/>
          </ac:graphicFrameMkLst>
        </pc:graphicFrameChg>
        <pc:graphicFrameChg chg="add mod modGraphic">
          <ac:chgData name="用 共" userId="674416862f0b68f3" providerId="LiveId" clId="{896F913D-0545-4CA4-8124-25521E1F1A94}" dt="2022-10-20T17:38:51.939" v="2693" actId="1076"/>
          <ac:graphicFrameMkLst>
            <pc:docMk/>
            <pc:sldMk cId="575614744" sldId="350"/>
            <ac:graphicFrameMk id="26" creationId="{FD002446-FB4C-1633-0C7E-75CCBFFF1FA4}"/>
          </ac:graphicFrameMkLst>
        </pc:graphicFrameChg>
        <pc:picChg chg="add mod">
          <ac:chgData name="用 共" userId="674416862f0b68f3" providerId="LiveId" clId="{896F913D-0545-4CA4-8124-25521E1F1A94}" dt="2022-10-20T17:39:32.186" v="2713" actId="1076"/>
          <ac:picMkLst>
            <pc:docMk/>
            <pc:sldMk cId="575614744" sldId="350"/>
            <ac:picMk id="1031" creationId="{0CF50690-6852-0AF1-F41F-CA4CEEEAA297}"/>
          </ac:picMkLst>
        </pc:picChg>
      </pc:sldChg>
      <pc:sldChg chg="addSp delSp modSp add mod ord">
        <pc:chgData name="用 共" userId="674416862f0b68f3" providerId="LiveId" clId="{896F913D-0545-4CA4-8124-25521E1F1A94}" dt="2022-10-20T17:51:57.472" v="2973" actId="1076"/>
        <pc:sldMkLst>
          <pc:docMk/>
          <pc:sldMk cId="1846976139" sldId="351"/>
        </pc:sldMkLst>
        <pc:spChg chg="mod">
          <ac:chgData name="用 共" userId="674416862f0b68f3" providerId="LiveId" clId="{896F913D-0545-4CA4-8124-25521E1F1A94}" dt="2022-10-20T17:43:01.140" v="2782"/>
          <ac:spMkLst>
            <pc:docMk/>
            <pc:sldMk cId="1846976139" sldId="351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7:43:36.309" v="2784" actId="478"/>
          <ac:spMkLst>
            <pc:docMk/>
            <pc:sldMk cId="1846976139" sldId="351"/>
            <ac:spMk id="3" creationId="{981F0793-D408-03C6-D1CE-CC509D8F5C7A}"/>
          </ac:spMkLst>
        </pc:spChg>
        <pc:spChg chg="del">
          <ac:chgData name="用 共" userId="674416862f0b68f3" providerId="LiveId" clId="{896F913D-0545-4CA4-8124-25521E1F1A94}" dt="2022-10-20T17:43:38.828" v="2787" actId="478"/>
          <ac:spMkLst>
            <pc:docMk/>
            <pc:sldMk cId="1846976139" sldId="351"/>
            <ac:spMk id="4" creationId="{11DB9D47-1830-9B94-8A96-7D3CCA74554F}"/>
          </ac:spMkLst>
        </pc:spChg>
        <pc:spChg chg="del">
          <ac:chgData name="用 共" userId="674416862f0b68f3" providerId="LiveId" clId="{896F913D-0545-4CA4-8124-25521E1F1A94}" dt="2022-10-20T17:43:38.335" v="2786" actId="478"/>
          <ac:spMkLst>
            <pc:docMk/>
            <pc:sldMk cId="1846976139" sldId="351"/>
            <ac:spMk id="5" creationId="{97CE9577-74F1-963A-91E0-4B5344582896}"/>
          </ac:spMkLst>
        </pc:spChg>
        <pc:spChg chg="del">
          <ac:chgData name="用 共" userId="674416862f0b68f3" providerId="LiveId" clId="{896F913D-0545-4CA4-8124-25521E1F1A94}" dt="2022-10-20T17:42:54.668" v="2779" actId="478"/>
          <ac:spMkLst>
            <pc:docMk/>
            <pc:sldMk cId="1846976139" sldId="351"/>
            <ac:spMk id="6" creationId="{AA9B7D47-9261-1881-7591-5DFA58A4D8DE}"/>
          </ac:spMkLst>
        </pc:spChg>
        <pc:spChg chg="del">
          <ac:chgData name="用 共" userId="674416862f0b68f3" providerId="LiveId" clId="{896F913D-0545-4CA4-8124-25521E1F1A94}" dt="2022-10-20T17:43:35.559" v="2783" actId="478"/>
          <ac:spMkLst>
            <pc:docMk/>
            <pc:sldMk cId="1846976139" sldId="351"/>
            <ac:spMk id="7" creationId="{E41582D9-AA74-A24F-6B06-AB958E4C5DD9}"/>
          </ac:spMkLst>
        </pc:spChg>
        <pc:spChg chg="del">
          <ac:chgData name="用 共" userId="674416862f0b68f3" providerId="LiveId" clId="{896F913D-0545-4CA4-8124-25521E1F1A94}" dt="2022-10-20T17:43:40.422" v="2788" actId="478"/>
          <ac:spMkLst>
            <pc:docMk/>
            <pc:sldMk cId="1846976139" sldId="351"/>
            <ac:spMk id="8" creationId="{859E5F26-C72B-115D-49AD-A91BA7E41D67}"/>
          </ac:spMkLst>
        </pc:spChg>
        <pc:spChg chg="mod">
          <ac:chgData name="用 共" userId="674416862f0b68f3" providerId="LiveId" clId="{896F913D-0545-4CA4-8124-25521E1F1A94}" dt="2022-10-20T17:44:28.739" v="2804" actId="27636"/>
          <ac:spMkLst>
            <pc:docMk/>
            <pc:sldMk cId="1846976139" sldId="351"/>
            <ac:spMk id="9" creationId="{C6401F2D-3CB5-3E47-36F8-661D4672A0FE}"/>
          </ac:spMkLst>
        </pc:spChg>
        <pc:spChg chg="del">
          <ac:chgData name="用 共" userId="674416862f0b68f3" providerId="LiveId" clId="{896F913D-0545-4CA4-8124-25521E1F1A94}" dt="2022-10-20T17:43:37.283" v="2785" actId="478"/>
          <ac:spMkLst>
            <pc:docMk/>
            <pc:sldMk cId="1846976139" sldId="351"/>
            <ac:spMk id="10" creationId="{7DDAC466-A5BC-E892-1D41-8469636B7CED}"/>
          </ac:spMkLst>
        </pc:spChg>
        <pc:spChg chg="add mod ord">
          <ac:chgData name="用 共" userId="674416862f0b68f3" providerId="LiveId" clId="{896F913D-0545-4CA4-8124-25521E1F1A94}" dt="2022-10-20T17:42:56.887" v="2781" actId="167"/>
          <ac:spMkLst>
            <pc:docMk/>
            <pc:sldMk cId="1846976139" sldId="351"/>
            <ac:spMk id="11" creationId="{4E3030E7-69AE-7972-3581-457F789E8952}"/>
          </ac:spMkLst>
        </pc:spChg>
        <pc:spChg chg="add mod">
          <ac:chgData name="用 共" userId="674416862f0b68f3" providerId="LiveId" clId="{896F913D-0545-4CA4-8124-25521E1F1A94}" dt="2022-10-20T17:44:39.284" v="2808" actId="1076"/>
          <ac:spMkLst>
            <pc:docMk/>
            <pc:sldMk cId="1846976139" sldId="351"/>
            <ac:spMk id="13" creationId="{11051AC0-C410-BB6D-FE3F-240A930EE697}"/>
          </ac:spMkLst>
        </pc:spChg>
        <pc:spChg chg="add mod">
          <ac:chgData name="用 共" userId="674416862f0b68f3" providerId="LiveId" clId="{896F913D-0545-4CA4-8124-25521E1F1A94}" dt="2022-10-20T17:50:24.423" v="2896" actId="1076"/>
          <ac:spMkLst>
            <pc:docMk/>
            <pc:sldMk cId="1846976139" sldId="351"/>
            <ac:spMk id="14" creationId="{DC4C912E-81EF-C898-EAEC-263C631192F7}"/>
          </ac:spMkLst>
        </pc:spChg>
        <pc:spChg chg="add mod">
          <ac:chgData name="用 共" userId="674416862f0b68f3" providerId="LiveId" clId="{896F913D-0545-4CA4-8124-25521E1F1A94}" dt="2022-10-20T17:49:23.718" v="2838" actId="1076"/>
          <ac:spMkLst>
            <pc:docMk/>
            <pc:sldMk cId="1846976139" sldId="351"/>
            <ac:spMk id="15" creationId="{7E6D103D-F871-E6A5-D308-BECF36790CE7}"/>
          </ac:spMkLst>
        </pc:spChg>
        <pc:spChg chg="add mod">
          <ac:chgData name="用 共" userId="674416862f0b68f3" providerId="LiveId" clId="{896F913D-0545-4CA4-8124-25521E1F1A94}" dt="2022-10-20T17:49:49.487" v="2877" actId="1076"/>
          <ac:spMkLst>
            <pc:docMk/>
            <pc:sldMk cId="1846976139" sldId="351"/>
            <ac:spMk id="16" creationId="{DEA801B3-0704-E42A-CD91-44AA96B8E290}"/>
          </ac:spMkLst>
        </pc:spChg>
        <pc:spChg chg="add mod">
          <ac:chgData name="用 共" userId="674416862f0b68f3" providerId="LiveId" clId="{896F913D-0545-4CA4-8124-25521E1F1A94}" dt="2022-10-20T17:51:10.282" v="2920" actId="20577"/>
          <ac:spMkLst>
            <pc:docMk/>
            <pc:sldMk cId="1846976139" sldId="351"/>
            <ac:spMk id="17" creationId="{C3F39F36-4A5A-F49C-65C2-457841F1AAC8}"/>
          </ac:spMkLst>
        </pc:spChg>
        <pc:spChg chg="add mod">
          <ac:chgData name="用 共" userId="674416862f0b68f3" providerId="LiveId" clId="{896F913D-0545-4CA4-8124-25521E1F1A94}" dt="2022-10-20T17:51:03.645" v="2918" actId="20577"/>
          <ac:spMkLst>
            <pc:docMk/>
            <pc:sldMk cId="1846976139" sldId="351"/>
            <ac:spMk id="18" creationId="{A8F47793-1C1A-742C-1137-B415233169FF}"/>
          </ac:spMkLst>
        </pc:spChg>
        <pc:spChg chg="add mod">
          <ac:chgData name="用 共" userId="674416862f0b68f3" providerId="LiveId" clId="{896F913D-0545-4CA4-8124-25521E1F1A94}" dt="2022-10-20T17:51:00.903" v="2916" actId="20577"/>
          <ac:spMkLst>
            <pc:docMk/>
            <pc:sldMk cId="1846976139" sldId="351"/>
            <ac:spMk id="19" creationId="{496184F5-ACA8-F28B-64C7-32A2F9D7CC47}"/>
          </ac:spMkLst>
        </pc:spChg>
        <pc:spChg chg="add mod">
          <ac:chgData name="用 共" userId="674416862f0b68f3" providerId="LiveId" clId="{896F913D-0545-4CA4-8124-25521E1F1A94}" dt="2022-10-20T17:51:21.675" v="2921" actId="14100"/>
          <ac:spMkLst>
            <pc:docMk/>
            <pc:sldMk cId="1846976139" sldId="351"/>
            <ac:spMk id="20" creationId="{258B404B-2AAD-EB84-C5BB-1E06C6E06D17}"/>
          </ac:spMkLst>
        </pc:spChg>
        <pc:spChg chg="add del mod">
          <ac:chgData name="用 共" userId="674416862f0b68f3" providerId="LiveId" clId="{896F913D-0545-4CA4-8124-25521E1F1A94}" dt="2022-10-20T17:51:37.326" v="2937" actId="478"/>
          <ac:spMkLst>
            <pc:docMk/>
            <pc:sldMk cId="1846976139" sldId="351"/>
            <ac:spMk id="21" creationId="{3DC305BE-7FFD-FCA7-17F7-0A24C96D4E6F}"/>
          </ac:spMkLst>
        </pc:spChg>
        <pc:spChg chg="add mod">
          <ac:chgData name="用 共" userId="674416862f0b68f3" providerId="LiveId" clId="{896F913D-0545-4CA4-8124-25521E1F1A94}" dt="2022-10-20T17:51:57.472" v="2973" actId="1076"/>
          <ac:spMkLst>
            <pc:docMk/>
            <pc:sldMk cId="1846976139" sldId="351"/>
            <ac:spMk id="22" creationId="{26872F65-7E33-B1D4-7BB7-6C3CE7341641}"/>
          </ac:spMkLst>
        </pc:spChg>
      </pc:sldChg>
      <pc:sldChg chg="modSp add del mod ord">
        <pc:chgData name="用 共" userId="674416862f0b68f3" providerId="LiveId" clId="{896F913D-0545-4CA4-8124-25521E1F1A94}" dt="2022-10-20T18:22:25.331" v="3109" actId="47"/>
        <pc:sldMkLst>
          <pc:docMk/>
          <pc:sldMk cId="1428352961" sldId="352"/>
        </pc:sldMkLst>
        <pc:spChg chg="mod">
          <ac:chgData name="用 共" userId="674416862f0b68f3" providerId="LiveId" clId="{896F913D-0545-4CA4-8124-25521E1F1A94}" dt="2022-10-20T18:16:38.333" v="3000" actId="20577"/>
          <ac:spMkLst>
            <pc:docMk/>
            <pc:sldMk cId="1428352961" sldId="352"/>
            <ac:spMk id="2" creationId="{7CABDABE-72FF-D298-A336-6701400B2F20}"/>
          </ac:spMkLst>
        </pc:spChg>
      </pc:sldChg>
      <pc:sldChg chg="addSp modSp new mod">
        <pc:chgData name="用 共" userId="674416862f0b68f3" providerId="LiveId" clId="{896F913D-0545-4CA4-8124-25521E1F1A94}" dt="2022-10-20T18:41:24.948" v="3444" actId="121"/>
        <pc:sldMkLst>
          <pc:docMk/>
          <pc:sldMk cId="1501356492" sldId="353"/>
        </pc:sldMkLst>
        <pc:spChg chg="mod">
          <ac:chgData name="用 共" userId="674416862f0b68f3" providerId="LiveId" clId="{896F913D-0545-4CA4-8124-25521E1F1A94}" dt="2022-10-20T18:17:09.471" v="3040" actId="20577"/>
          <ac:spMkLst>
            <pc:docMk/>
            <pc:sldMk cId="1501356492" sldId="353"/>
            <ac:spMk id="2" creationId="{5D7AFB59-DE3C-AA46-86FC-79CC5F1BC726}"/>
          </ac:spMkLst>
        </pc:spChg>
        <pc:spChg chg="mod">
          <ac:chgData name="用 共" userId="674416862f0b68f3" providerId="LiveId" clId="{896F913D-0545-4CA4-8124-25521E1F1A94}" dt="2022-10-20T18:21:02.197" v="3100" actId="20577"/>
          <ac:spMkLst>
            <pc:docMk/>
            <pc:sldMk cId="1501356492" sldId="353"/>
            <ac:spMk id="3" creationId="{727AB939-BC7A-ED0F-8E3C-F7FD82E21E9D}"/>
          </ac:spMkLst>
        </pc:spChg>
        <pc:spChg chg="add mod ord">
          <ac:chgData name="用 共" userId="674416862f0b68f3" providerId="LiveId" clId="{896F913D-0545-4CA4-8124-25521E1F1A94}" dt="2022-10-20T18:17:13.550" v="3042" actId="14100"/>
          <ac:spMkLst>
            <pc:docMk/>
            <pc:sldMk cId="1501356492" sldId="353"/>
            <ac:spMk id="4" creationId="{CCF11986-FB6E-E5AE-F5E1-2DB2D105C2F5}"/>
          </ac:spMkLst>
        </pc:spChg>
        <pc:spChg chg="add mod">
          <ac:chgData name="用 共" userId="674416862f0b68f3" providerId="LiveId" clId="{896F913D-0545-4CA4-8124-25521E1F1A94}" dt="2022-10-20T18:41:24.948" v="3444" actId="121"/>
          <ac:spMkLst>
            <pc:docMk/>
            <pc:sldMk cId="1501356492" sldId="353"/>
            <ac:spMk id="7" creationId="{48417D65-4D62-B4CC-3719-9E06614D049D}"/>
          </ac:spMkLst>
        </pc:spChg>
        <pc:picChg chg="add mod">
          <ac:chgData name="用 共" userId="674416862f0b68f3" providerId="LiveId" clId="{896F913D-0545-4CA4-8124-25521E1F1A94}" dt="2022-10-20T18:22:16.768" v="3108" actId="1076"/>
          <ac:picMkLst>
            <pc:docMk/>
            <pc:sldMk cId="1501356492" sldId="353"/>
            <ac:picMk id="6" creationId="{8BB264E0-A3B7-41C9-E704-21166D4C7DB6}"/>
          </ac:picMkLst>
        </pc:picChg>
      </pc:sldChg>
      <pc:sldChg chg="addSp delSp modSp add mod">
        <pc:chgData name="用 共" userId="674416862f0b68f3" providerId="LiveId" clId="{896F913D-0545-4CA4-8124-25521E1F1A94}" dt="2022-10-20T18:31:10.845" v="3222" actId="1076"/>
        <pc:sldMkLst>
          <pc:docMk/>
          <pc:sldMk cId="1871353809" sldId="354"/>
        </pc:sldMkLst>
        <pc:spChg chg="del">
          <ac:chgData name="用 共" userId="674416862f0b68f3" providerId="LiveId" clId="{896F913D-0545-4CA4-8124-25521E1F1A94}" dt="2022-10-20T18:23:53.623" v="3112" actId="478"/>
          <ac:spMkLst>
            <pc:docMk/>
            <pc:sldMk cId="1871353809" sldId="354"/>
            <ac:spMk id="3" creationId="{727AB939-BC7A-ED0F-8E3C-F7FD82E21E9D}"/>
          </ac:spMkLst>
        </pc:spChg>
        <pc:spChg chg="add del mod">
          <ac:chgData name="用 共" userId="674416862f0b68f3" providerId="LiveId" clId="{896F913D-0545-4CA4-8124-25521E1F1A94}" dt="2022-10-20T18:23:54.422" v="3113" actId="478"/>
          <ac:spMkLst>
            <pc:docMk/>
            <pc:sldMk cId="1871353809" sldId="354"/>
            <ac:spMk id="7" creationId="{4B3F3F76-6CF5-F270-7E81-7FA0D44444AA}"/>
          </ac:spMkLst>
        </pc:spChg>
        <pc:spChg chg="add mod">
          <ac:chgData name="用 共" userId="674416862f0b68f3" providerId="LiveId" clId="{896F913D-0545-4CA4-8124-25521E1F1A94}" dt="2022-10-20T18:30:54.416" v="3199" actId="1036"/>
          <ac:spMkLst>
            <pc:docMk/>
            <pc:sldMk cId="1871353809" sldId="354"/>
            <ac:spMk id="10" creationId="{37D263E3-B28F-D192-9478-3D9C4EC841F9}"/>
          </ac:spMkLst>
        </pc:spChg>
        <pc:spChg chg="add mod">
          <ac:chgData name="用 共" userId="674416862f0b68f3" providerId="LiveId" clId="{896F913D-0545-4CA4-8124-25521E1F1A94}" dt="2022-10-20T18:31:10.845" v="3222" actId="1076"/>
          <ac:spMkLst>
            <pc:docMk/>
            <pc:sldMk cId="1871353809" sldId="354"/>
            <ac:spMk id="11" creationId="{72C23DC0-1B5F-9EF9-066F-12F415E09D9E}"/>
          </ac:spMkLst>
        </pc:spChg>
        <pc:picChg chg="del">
          <ac:chgData name="用 共" userId="674416862f0b68f3" providerId="LiveId" clId="{896F913D-0545-4CA4-8124-25521E1F1A94}" dt="2022-10-20T18:23:52.165" v="3111" actId="478"/>
          <ac:picMkLst>
            <pc:docMk/>
            <pc:sldMk cId="1871353809" sldId="354"/>
            <ac:picMk id="6" creationId="{8BB264E0-A3B7-41C9-E704-21166D4C7DB6}"/>
          </ac:picMkLst>
        </pc:picChg>
        <pc:picChg chg="add mod modCrop">
          <ac:chgData name="用 共" userId="674416862f0b68f3" providerId="LiveId" clId="{896F913D-0545-4CA4-8124-25521E1F1A94}" dt="2022-10-20T18:24:13.278" v="3122" actId="1076"/>
          <ac:picMkLst>
            <pc:docMk/>
            <pc:sldMk cId="1871353809" sldId="354"/>
            <ac:picMk id="9" creationId="{7DF7B852-4ED8-0AEA-77CE-6B5860EC4680}"/>
          </ac:picMkLst>
        </pc:picChg>
      </pc:sldChg>
      <pc:sldChg chg="addSp delSp modSp add mod">
        <pc:chgData name="用 共" userId="674416862f0b68f3" providerId="LiveId" clId="{896F913D-0545-4CA4-8124-25521E1F1A94}" dt="2022-10-20T18:31:55.063" v="3265" actId="1076"/>
        <pc:sldMkLst>
          <pc:docMk/>
          <pc:sldMk cId="1637710375" sldId="355"/>
        </pc:sldMkLst>
        <pc:spChg chg="add mod">
          <ac:chgData name="用 共" userId="674416862f0b68f3" providerId="LiveId" clId="{896F913D-0545-4CA4-8124-25521E1F1A94}" dt="2022-10-20T18:31:55.063" v="3265" actId="1076"/>
          <ac:spMkLst>
            <pc:docMk/>
            <pc:sldMk cId="1637710375" sldId="355"/>
            <ac:spMk id="8" creationId="{40E48928-A69F-C1F0-0CBA-6CE82D7B2A1B}"/>
          </ac:spMkLst>
        </pc:spChg>
        <pc:spChg chg="mod ord">
          <ac:chgData name="用 共" userId="674416862f0b68f3" providerId="LiveId" clId="{896F913D-0545-4CA4-8124-25521E1F1A94}" dt="2022-10-20T18:31:34.583" v="3231" actId="1076"/>
          <ac:spMkLst>
            <pc:docMk/>
            <pc:sldMk cId="1637710375" sldId="355"/>
            <ac:spMk id="10" creationId="{37D263E3-B28F-D192-9478-3D9C4EC841F9}"/>
          </ac:spMkLst>
        </pc:spChg>
        <pc:picChg chg="add del mod modCrop">
          <ac:chgData name="用 共" userId="674416862f0b68f3" providerId="LiveId" clId="{896F913D-0545-4CA4-8124-25521E1F1A94}" dt="2022-10-20T18:31:21.824" v="3223" actId="478"/>
          <ac:picMkLst>
            <pc:docMk/>
            <pc:sldMk cId="1637710375" sldId="355"/>
            <ac:picMk id="5" creationId="{B58A5182-11AC-A2CF-EA5C-C8EB99A7AF98}"/>
          </ac:picMkLst>
        </pc:picChg>
        <pc:picChg chg="add mod">
          <ac:chgData name="用 共" userId="674416862f0b68f3" providerId="LiveId" clId="{896F913D-0545-4CA4-8124-25521E1F1A94}" dt="2022-10-20T18:31:30.223" v="3228" actId="1076"/>
          <ac:picMkLst>
            <pc:docMk/>
            <pc:sldMk cId="1637710375" sldId="355"/>
            <ac:picMk id="7" creationId="{CEF0EA78-316C-9D1F-162C-41EA538A0290}"/>
          </ac:picMkLst>
        </pc:picChg>
        <pc:picChg chg="del">
          <ac:chgData name="用 共" userId="674416862f0b68f3" providerId="LiveId" clId="{896F913D-0545-4CA4-8124-25521E1F1A94}" dt="2022-10-20T18:25:03.464" v="3131" actId="478"/>
          <ac:picMkLst>
            <pc:docMk/>
            <pc:sldMk cId="1637710375" sldId="355"/>
            <ac:picMk id="9" creationId="{7DF7B852-4ED8-0AEA-77CE-6B5860EC4680}"/>
          </ac:picMkLst>
        </pc:picChg>
      </pc:sldChg>
      <pc:sldChg chg="addSp delSp modSp add mod">
        <pc:chgData name="用 共" userId="674416862f0b68f3" providerId="LiveId" clId="{896F913D-0545-4CA4-8124-25521E1F1A94}" dt="2022-10-20T18:34:00.758" v="3335" actId="1076"/>
        <pc:sldMkLst>
          <pc:docMk/>
          <pc:sldMk cId="2019869873" sldId="356"/>
        </pc:sldMkLst>
        <pc:spChg chg="add mod">
          <ac:chgData name="用 共" userId="674416862f0b68f3" providerId="LiveId" clId="{896F913D-0545-4CA4-8124-25521E1F1A94}" dt="2022-10-20T18:34:00.758" v="3335" actId="1076"/>
          <ac:spMkLst>
            <pc:docMk/>
            <pc:sldMk cId="2019869873" sldId="356"/>
            <ac:spMk id="7" creationId="{9ACEC3A9-57C7-8F67-F121-C833A98EC010}"/>
          </ac:spMkLst>
        </pc:spChg>
        <pc:spChg chg="del">
          <ac:chgData name="用 共" userId="674416862f0b68f3" providerId="LiveId" clId="{896F913D-0545-4CA4-8124-25521E1F1A94}" dt="2022-10-20T18:29:07.101" v="3145" actId="478"/>
          <ac:spMkLst>
            <pc:docMk/>
            <pc:sldMk cId="2019869873" sldId="356"/>
            <ac:spMk id="10" creationId="{37D263E3-B28F-D192-9478-3D9C4EC841F9}"/>
          </ac:spMkLst>
        </pc:spChg>
        <pc:picChg chg="del">
          <ac:chgData name="用 共" userId="674416862f0b68f3" providerId="LiveId" clId="{896F913D-0545-4CA4-8124-25521E1F1A94}" dt="2022-10-20T18:29:06.094" v="3144" actId="478"/>
          <ac:picMkLst>
            <pc:docMk/>
            <pc:sldMk cId="2019869873" sldId="356"/>
            <ac:picMk id="5" creationId="{B58A5182-11AC-A2CF-EA5C-C8EB99A7AF98}"/>
          </ac:picMkLst>
        </pc:picChg>
        <pc:picChg chg="add mod">
          <ac:chgData name="用 共" userId="674416862f0b68f3" providerId="LiveId" clId="{896F913D-0545-4CA4-8124-25521E1F1A94}" dt="2022-10-20T18:32:06.070" v="3270" actId="14100"/>
          <ac:picMkLst>
            <pc:docMk/>
            <pc:sldMk cId="2019869873" sldId="356"/>
            <ac:picMk id="6" creationId="{00814768-E71D-DE8E-6BBE-72106A21A2C6}"/>
          </ac:picMkLst>
        </pc:picChg>
      </pc:sldChg>
      <pc:sldChg chg="addSp delSp modSp add mod">
        <pc:chgData name="用 共" userId="674416862f0b68f3" providerId="LiveId" clId="{896F913D-0545-4CA4-8124-25521E1F1A94}" dt="2022-10-20T18:36:21.035" v="3372" actId="1076"/>
        <pc:sldMkLst>
          <pc:docMk/>
          <pc:sldMk cId="3841377558" sldId="357"/>
        </pc:sldMkLst>
        <pc:spChg chg="mod ord">
          <ac:chgData name="用 共" userId="674416862f0b68f3" providerId="LiveId" clId="{896F913D-0545-4CA4-8124-25521E1F1A94}" dt="2022-10-20T18:36:21.035" v="3372" actId="1076"/>
          <ac:spMkLst>
            <pc:docMk/>
            <pc:sldMk cId="3841377558" sldId="357"/>
            <ac:spMk id="7" creationId="{9ACEC3A9-57C7-8F67-F121-C833A98EC010}"/>
          </ac:spMkLst>
        </pc:spChg>
        <pc:spChg chg="add mod">
          <ac:chgData name="用 共" userId="674416862f0b68f3" providerId="LiveId" clId="{896F913D-0545-4CA4-8124-25521E1F1A94}" dt="2022-10-20T18:35:57.522" v="3347" actId="14100"/>
          <ac:spMkLst>
            <pc:docMk/>
            <pc:sldMk cId="3841377558" sldId="357"/>
            <ac:spMk id="8" creationId="{1A423CB2-A200-BD37-4EC0-B8705E24B6E9}"/>
          </ac:spMkLst>
        </pc:spChg>
        <pc:picChg chg="add mod">
          <ac:chgData name="用 共" userId="674416862f0b68f3" providerId="LiveId" clId="{896F913D-0545-4CA4-8124-25521E1F1A94}" dt="2022-10-20T18:35:47.969" v="3343" actId="1076"/>
          <ac:picMkLst>
            <pc:docMk/>
            <pc:sldMk cId="3841377558" sldId="357"/>
            <ac:picMk id="5" creationId="{11773C8A-D3F5-7D38-7B7B-44EC5C2C051F}"/>
          </ac:picMkLst>
        </pc:picChg>
        <pc:picChg chg="del">
          <ac:chgData name="用 共" userId="674416862f0b68f3" providerId="LiveId" clId="{896F913D-0545-4CA4-8124-25521E1F1A94}" dt="2022-10-20T18:35:44.342" v="3340" actId="478"/>
          <ac:picMkLst>
            <pc:docMk/>
            <pc:sldMk cId="3841377558" sldId="357"/>
            <ac:picMk id="6" creationId="{00814768-E71D-DE8E-6BBE-72106A21A2C6}"/>
          </ac:picMkLst>
        </pc:picChg>
      </pc:sldChg>
      <pc:sldChg chg="addSp delSp modSp add mod">
        <pc:chgData name="用 共" userId="674416862f0b68f3" providerId="LiveId" clId="{896F913D-0545-4CA4-8124-25521E1F1A94}" dt="2022-10-20T18:38:29.845" v="3409" actId="1076"/>
        <pc:sldMkLst>
          <pc:docMk/>
          <pc:sldMk cId="3309340337" sldId="358"/>
        </pc:sldMkLst>
        <pc:spChg chg="mod ord">
          <ac:chgData name="用 共" userId="674416862f0b68f3" providerId="LiveId" clId="{896F913D-0545-4CA4-8124-25521E1F1A94}" dt="2022-10-20T18:38:26.962" v="3408" actId="1076"/>
          <ac:spMkLst>
            <pc:docMk/>
            <pc:sldMk cId="3309340337" sldId="358"/>
            <ac:spMk id="7" creationId="{9ACEC3A9-57C7-8F67-F121-C833A98EC010}"/>
          </ac:spMkLst>
        </pc:spChg>
        <pc:spChg chg="mod ord">
          <ac:chgData name="用 共" userId="674416862f0b68f3" providerId="LiveId" clId="{896F913D-0545-4CA4-8124-25521E1F1A94}" dt="2022-10-20T18:37:51.495" v="3379" actId="1076"/>
          <ac:spMkLst>
            <pc:docMk/>
            <pc:sldMk cId="3309340337" sldId="358"/>
            <ac:spMk id="8" creationId="{1A423CB2-A200-BD37-4EC0-B8705E24B6E9}"/>
          </ac:spMkLst>
        </pc:spChg>
        <pc:spChg chg="add mod">
          <ac:chgData name="用 共" userId="674416862f0b68f3" providerId="LiveId" clId="{896F913D-0545-4CA4-8124-25521E1F1A94}" dt="2022-10-20T18:38:29.845" v="3409" actId="1076"/>
          <ac:spMkLst>
            <pc:docMk/>
            <pc:sldMk cId="3309340337" sldId="358"/>
            <ac:spMk id="9" creationId="{9F60625F-3B70-401B-31D4-1129837E832C}"/>
          </ac:spMkLst>
        </pc:spChg>
        <pc:picChg chg="del">
          <ac:chgData name="用 共" userId="674416862f0b68f3" providerId="LiveId" clId="{896F913D-0545-4CA4-8124-25521E1F1A94}" dt="2022-10-20T18:37:38.122" v="3375" actId="478"/>
          <ac:picMkLst>
            <pc:docMk/>
            <pc:sldMk cId="3309340337" sldId="358"/>
            <ac:picMk id="5" creationId="{11773C8A-D3F5-7D38-7B7B-44EC5C2C051F}"/>
          </ac:picMkLst>
        </pc:picChg>
        <pc:picChg chg="add">
          <ac:chgData name="用 共" userId="674416862f0b68f3" providerId="LiveId" clId="{896F913D-0545-4CA4-8124-25521E1F1A94}" dt="2022-10-20T18:37:36.097" v="3374" actId="22"/>
          <ac:picMkLst>
            <pc:docMk/>
            <pc:sldMk cId="3309340337" sldId="358"/>
            <ac:picMk id="6" creationId="{180E9B51-4A3D-15EA-7E57-56CCDAF5E2B7}"/>
          </ac:picMkLst>
        </pc:picChg>
        <pc:picChg chg="add del">
          <ac:chgData name="用 共" userId="674416862f0b68f3" providerId="LiveId" clId="{896F913D-0545-4CA4-8124-25521E1F1A94}" dt="2022-10-20T18:38:06.668" v="3398" actId="22"/>
          <ac:picMkLst>
            <pc:docMk/>
            <pc:sldMk cId="3309340337" sldId="358"/>
            <ac:picMk id="11" creationId="{70B420AC-6D22-09E7-0EDD-7B2804E76AB4}"/>
          </ac:picMkLst>
        </pc:picChg>
      </pc:sldChg>
      <pc:sldChg chg="addSp delSp modSp add mod ord">
        <pc:chgData name="用 共" userId="674416862f0b68f3" providerId="LiveId" clId="{896F913D-0545-4CA4-8124-25521E1F1A94}" dt="2022-10-20T19:28:40.340" v="3932" actId="478"/>
        <pc:sldMkLst>
          <pc:docMk/>
          <pc:sldMk cId="1909936074" sldId="359"/>
        </pc:sldMkLst>
        <pc:spChg chg="mod">
          <ac:chgData name="用 共" userId="674416862f0b68f3" providerId="LiveId" clId="{896F913D-0545-4CA4-8124-25521E1F1A94}" dt="2022-10-20T19:12:41.694" v="3461" actId="20577"/>
          <ac:spMkLst>
            <pc:docMk/>
            <pc:sldMk cId="1909936074" sldId="359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13:34.580" v="3477" actId="1076"/>
          <ac:spMkLst>
            <pc:docMk/>
            <pc:sldMk cId="1909936074" sldId="359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13:34.580" v="3477" actId="1076"/>
          <ac:spMkLst>
            <pc:docMk/>
            <pc:sldMk cId="1909936074" sldId="359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13:46.225" v="3479" actId="1076"/>
          <ac:spMkLst>
            <pc:docMk/>
            <pc:sldMk cId="1909936074" sldId="359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13:46.225" v="3479" actId="1076"/>
          <ac:spMkLst>
            <pc:docMk/>
            <pc:sldMk cId="1909936074" sldId="359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9:13:22.508" v="3476" actId="403"/>
          <ac:spMkLst>
            <pc:docMk/>
            <pc:sldMk cId="1909936074" sldId="359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16:00.545" v="3491" actId="20577"/>
          <ac:spMkLst>
            <pc:docMk/>
            <pc:sldMk cId="1909936074" sldId="359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9:16:19.378" v="3515" actId="20577"/>
          <ac:spMkLst>
            <pc:docMk/>
            <pc:sldMk cId="1909936074" sldId="359"/>
            <ac:spMk id="11" creationId="{E0CCA564-0F3F-021F-263E-D41B701639F6}"/>
          </ac:spMkLst>
        </pc:spChg>
        <pc:spChg chg="add mod">
          <ac:chgData name="用 共" userId="674416862f0b68f3" providerId="LiveId" clId="{896F913D-0545-4CA4-8124-25521E1F1A94}" dt="2022-10-20T19:17:16.438" v="3562" actId="20577"/>
          <ac:spMkLst>
            <pc:docMk/>
            <pc:sldMk cId="1909936074" sldId="359"/>
            <ac:spMk id="12" creationId="{129B255B-CE97-82AA-B6AB-01297465D220}"/>
          </ac:spMkLst>
        </pc:spChg>
        <pc:spChg chg="add mod">
          <ac:chgData name="用 共" userId="674416862f0b68f3" providerId="LiveId" clId="{896F913D-0545-4CA4-8124-25521E1F1A94}" dt="2022-10-20T19:17:14.082" v="3560" actId="1076"/>
          <ac:spMkLst>
            <pc:docMk/>
            <pc:sldMk cId="1909936074" sldId="359"/>
            <ac:spMk id="13" creationId="{1D542006-E4DF-9D55-F9F6-990D9865CCC3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12:49.081" v="3463" actId="14100"/>
          <ac:spMkLst>
            <pc:docMk/>
            <pc:sldMk cId="1909936074" sldId="359"/>
            <ac:spMk id="15" creationId="{4348C04D-771B-E652-2AF6-3297437B9DEF}"/>
          </ac:spMkLst>
        </pc:spChg>
        <pc:spChg chg="add mod">
          <ac:chgData name="用 共" userId="674416862f0b68f3" providerId="LiveId" clId="{896F913D-0545-4CA4-8124-25521E1F1A94}" dt="2022-10-20T19:17:17.588" v="3564" actId="20577"/>
          <ac:spMkLst>
            <pc:docMk/>
            <pc:sldMk cId="1909936074" sldId="359"/>
            <ac:spMk id="16" creationId="{7B32F8D7-DC06-2191-6C9E-59543B8EB587}"/>
          </ac:spMkLst>
        </pc:spChg>
        <pc:spChg chg="mod">
          <ac:chgData name="用 共" userId="674416862f0b68f3" providerId="LiveId" clId="{896F913D-0545-4CA4-8124-25521E1F1A94}" dt="2022-10-20T19:16:26.979" v="3528" actId="20577"/>
          <ac:spMkLst>
            <pc:docMk/>
            <pc:sldMk cId="1909936074" sldId="359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18" creationId="{D0BFAF3F-1EEF-649E-EC68-CA3090BE9FE7}"/>
          </ac:spMkLst>
        </pc:spChg>
        <pc:spChg chg="add mod">
          <ac:chgData name="用 共" userId="674416862f0b68f3" providerId="LiveId" clId="{896F913D-0545-4CA4-8124-25521E1F1A94}" dt="2022-10-20T19:17:14.082" v="3560" actId="1076"/>
          <ac:spMkLst>
            <pc:docMk/>
            <pc:sldMk cId="1909936074" sldId="359"/>
            <ac:spMk id="19" creationId="{39CE6235-DCBD-4559-663D-D80411381B8D}"/>
          </ac:spMkLst>
        </pc:spChg>
        <pc:spChg chg="mod">
          <ac:chgData name="用 共" userId="674416862f0b68f3" providerId="LiveId" clId="{896F913D-0545-4CA4-8124-25521E1F1A94}" dt="2022-10-20T19:16:14.952" v="3512" actId="14100"/>
          <ac:spMkLst>
            <pc:docMk/>
            <pc:sldMk cId="1909936074" sldId="359"/>
            <ac:spMk id="20" creationId="{AE705058-1873-CFD1-1033-1CAA63B0FC7B}"/>
          </ac:spMkLst>
        </pc:spChg>
        <pc:spChg chg="add del">
          <ac:chgData name="用 共" userId="674416862f0b68f3" providerId="LiveId" clId="{896F913D-0545-4CA4-8124-25521E1F1A94}" dt="2022-10-20T19:15:57.702" v="3484"/>
          <ac:spMkLst>
            <pc:docMk/>
            <pc:sldMk cId="1909936074" sldId="359"/>
            <ac:spMk id="21" creationId="{EF5ED9BB-EE3A-D0D7-8C1F-25373B526D5B}"/>
          </ac:spMkLst>
        </pc:spChg>
        <pc:spChg chg="del">
          <ac:chgData name="用 共" userId="674416862f0b68f3" providerId="LiveId" clId="{896F913D-0545-4CA4-8124-25521E1F1A94}" dt="2022-10-20T19:28:40.340" v="3932" actId="478"/>
          <ac:spMkLst>
            <pc:docMk/>
            <pc:sldMk cId="1909936074" sldId="359"/>
            <ac:spMk id="27" creationId="{A4AB8FDC-841C-0160-47F9-646B70B647F2}"/>
          </ac:spMkLst>
        </pc:spChg>
      </pc:sldChg>
      <pc:sldChg chg="add del">
        <pc:chgData name="用 共" userId="674416862f0b68f3" providerId="LiveId" clId="{896F913D-0545-4CA4-8124-25521E1F1A94}" dt="2022-10-20T19:20:44.336" v="3583" actId="47"/>
        <pc:sldMkLst>
          <pc:docMk/>
          <pc:sldMk cId="4048206559" sldId="360"/>
        </pc:sldMkLst>
      </pc:sldChg>
      <pc:sldChg chg="addSp delSp modSp add mod ord">
        <pc:chgData name="用 共" userId="674416862f0b68f3" providerId="LiveId" clId="{896F913D-0545-4CA4-8124-25521E1F1A94}" dt="2022-10-20T19:25:12.177" v="3841" actId="167"/>
        <pc:sldMkLst>
          <pc:docMk/>
          <pc:sldMk cId="2847562119" sldId="361"/>
        </pc:sldMkLst>
        <pc:spChg chg="mod">
          <ac:chgData name="用 共" userId="674416862f0b68f3" providerId="LiveId" clId="{896F913D-0545-4CA4-8124-25521E1F1A94}" dt="2022-10-20T19:25:05.926" v="3838"/>
          <ac:spMkLst>
            <pc:docMk/>
            <pc:sldMk cId="2847562119" sldId="361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20:17.575" v="3573" actId="478"/>
          <ac:spMkLst>
            <pc:docMk/>
            <pc:sldMk cId="2847562119" sldId="361"/>
            <ac:spMk id="3" creationId="{981F0793-D408-03C6-D1CE-CC509D8F5C7A}"/>
          </ac:spMkLst>
        </pc:spChg>
        <pc:spChg chg="del">
          <ac:chgData name="用 共" userId="674416862f0b68f3" providerId="LiveId" clId="{896F913D-0545-4CA4-8124-25521E1F1A94}" dt="2022-10-20T19:20:19.160" v="3575" actId="478"/>
          <ac:spMkLst>
            <pc:docMk/>
            <pc:sldMk cId="2847562119" sldId="361"/>
            <ac:spMk id="4" creationId="{11DB9D47-1830-9B94-8A96-7D3CCA74554F}"/>
          </ac:spMkLst>
        </pc:spChg>
        <pc:spChg chg="del">
          <ac:chgData name="用 共" userId="674416862f0b68f3" providerId="LiveId" clId="{896F913D-0545-4CA4-8124-25521E1F1A94}" dt="2022-10-20T19:20:19.799" v="3576" actId="478"/>
          <ac:spMkLst>
            <pc:docMk/>
            <pc:sldMk cId="2847562119" sldId="361"/>
            <ac:spMk id="5" creationId="{97CE9577-74F1-963A-91E0-4B5344582896}"/>
          </ac:spMkLst>
        </pc:spChg>
        <pc:spChg chg="del">
          <ac:chgData name="用 共" userId="674416862f0b68f3" providerId="LiveId" clId="{896F913D-0545-4CA4-8124-25521E1F1A94}" dt="2022-10-20T19:25:09.855" v="3839" actId="478"/>
          <ac:spMkLst>
            <pc:docMk/>
            <pc:sldMk cId="2847562119" sldId="361"/>
            <ac:spMk id="6" creationId="{AA9B7D47-9261-1881-7591-5DFA58A4D8DE}"/>
          </ac:spMkLst>
        </pc:spChg>
        <pc:spChg chg="del">
          <ac:chgData name="用 共" userId="674416862f0b68f3" providerId="LiveId" clId="{896F913D-0545-4CA4-8124-25521E1F1A94}" dt="2022-10-20T19:20:16.472" v="3572" actId="478"/>
          <ac:spMkLst>
            <pc:docMk/>
            <pc:sldMk cId="2847562119" sldId="361"/>
            <ac:spMk id="7" creationId="{E41582D9-AA74-A24F-6B06-AB958E4C5DD9}"/>
          </ac:spMkLst>
        </pc:spChg>
        <pc:spChg chg="del">
          <ac:chgData name="用 共" userId="674416862f0b68f3" providerId="LiveId" clId="{896F913D-0545-4CA4-8124-25521E1F1A94}" dt="2022-10-20T19:20:12.840" v="3571" actId="478"/>
          <ac:spMkLst>
            <pc:docMk/>
            <pc:sldMk cId="2847562119" sldId="361"/>
            <ac:spMk id="8" creationId="{859E5F26-C72B-115D-49AD-A91BA7E41D67}"/>
          </ac:spMkLst>
        </pc:spChg>
        <pc:spChg chg="mod">
          <ac:chgData name="用 共" userId="674416862f0b68f3" providerId="LiveId" clId="{896F913D-0545-4CA4-8124-25521E1F1A94}" dt="2022-10-20T19:23:47.696" v="3794" actId="27636"/>
          <ac:spMkLst>
            <pc:docMk/>
            <pc:sldMk cId="2847562119" sldId="361"/>
            <ac:spMk id="9" creationId="{C6401F2D-3CB5-3E47-36F8-661D4672A0FE}"/>
          </ac:spMkLst>
        </pc:spChg>
        <pc:spChg chg="del">
          <ac:chgData name="用 共" userId="674416862f0b68f3" providerId="LiveId" clId="{896F913D-0545-4CA4-8124-25521E1F1A94}" dt="2022-10-20T19:20:18.329" v="3574" actId="478"/>
          <ac:spMkLst>
            <pc:docMk/>
            <pc:sldMk cId="2847562119" sldId="361"/>
            <ac:spMk id="10" creationId="{7DDAC466-A5BC-E892-1D41-8469636B7CED}"/>
          </ac:spMkLst>
        </pc:spChg>
        <pc:spChg chg="add mod">
          <ac:chgData name="用 共" userId="674416862f0b68f3" providerId="LiveId" clId="{896F913D-0545-4CA4-8124-25521E1F1A94}" dt="2022-10-20T19:23:53.153" v="3795" actId="1076"/>
          <ac:spMkLst>
            <pc:docMk/>
            <pc:sldMk cId="2847562119" sldId="361"/>
            <ac:spMk id="11" creationId="{76E8CB56-37D4-4138-E0A2-C4688975A12E}"/>
          </ac:spMkLst>
        </pc:spChg>
        <pc:spChg chg="add mod">
          <ac:chgData name="用 共" userId="674416862f0b68f3" providerId="LiveId" clId="{896F913D-0545-4CA4-8124-25521E1F1A94}" dt="2022-10-20T19:23:54.896" v="3796" actId="1076"/>
          <ac:spMkLst>
            <pc:docMk/>
            <pc:sldMk cId="2847562119" sldId="361"/>
            <ac:spMk id="12" creationId="{281F3834-8B45-F5C8-9022-7DAF5BDF8B84}"/>
          </ac:spMkLst>
        </pc:spChg>
        <pc:spChg chg="add mod">
          <ac:chgData name="用 共" userId="674416862f0b68f3" providerId="LiveId" clId="{896F913D-0545-4CA4-8124-25521E1F1A94}" dt="2022-10-20T19:24:21.283" v="3837" actId="1076"/>
          <ac:spMkLst>
            <pc:docMk/>
            <pc:sldMk cId="2847562119" sldId="361"/>
            <ac:spMk id="13" creationId="{27E4225B-C02A-DA9D-BB37-3D778AE789D2}"/>
          </ac:spMkLst>
        </pc:spChg>
        <pc:spChg chg="add mod ord">
          <ac:chgData name="用 共" userId="674416862f0b68f3" providerId="LiveId" clId="{896F913D-0545-4CA4-8124-25521E1F1A94}" dt="2022-10-20T19:25:12.177" v="3841" actId="167"/>
          <ac:spMkLst>
            <pc:docMk/>
            <pc:sldMk cId="2847562119" sldId="361"/>
            <ac:spMk id="14" creationId="{9555E39A-D238-5809-5ED0-1CB918FA54DE}"/>
          </ac:spMkLst>
        </pc:spChg>
      </pc:sldChg>
      <pc:sldChg chg="addSp delSp modSp add mod">
        <pc:chgData name="用 共" userId="674416862f0b68f3" providerId="LiveId" clId="{896F913D-0545-4CA4-8124-25521E1F1A94}" dt="2022-10-20T19:28:42.388" v="3933" actId="478"/>
        <pc:sldMkLst>
          <pc:docMk/>
          <pc:sldMk cId="850499327" sldId="362"/>
        </pc:sldMkLst>
        <pc:spChg chg="mod">
          <ac:chgData name="用 共" userId="674416862f0b68f3" providerId="LiveId" clId="{896F913D-0545-4CA4-8124-25521E1F1A94}" dt="2022-10-20T19:25:43.939" v="3873" actId="20577"/>
          <ac:spMkLst>
            <pc:docMk/>
            <pc:sldMk cId="850499327" sldId="362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26:56.506" v="3892" actId="1076"/>
          <ac:spMkLst>
            <pc:docMk/>
            <pc:sldMk cId="850499327" sldId="362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27:58.292" v="3917" actId="20577"/>
          <ac:spMkLst>
            <pc:docMk/>
            <pc:sldMk cId="850499327" sldId="362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27:13.064" v="3895" actId="1076"/>
          <ac:spMkLst>
            <pc:docMk/>
            <pc:sldMk cId="850499327" sldId="362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27:34.661" v="3905" actId="403"/>
          <ac:spMkLst>
            <pc:docMk/>
            <pc:sldMk cId="850499327" sldId="362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9:26:42.135" v="3884"/>
          <ac:spMkLst>
            <pc:docMk/>
            <pc:sldMk cId="850499327" sldId="362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1" creationId="{E0CCA564-0F3F-021F-263E-D41B701639F6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2" creationId="{129B255B-CE97-82AA-B6AB-01297465D220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3" creationId="{1D542006-E4DF-9D55-F9F6-990D9865CCC3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25:54.807" v="3876" actId="14100"/>
          <ac:spMkLst>
            <pc:docMk/>
            <pc:sldMk cId="850499327" sldId="362"/>
            <ac:spMk id="15" creationId="{4348C04D-771B-E652-2AF6-3297437B9DEF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6" creationId="{7B32F8D7-DC06-2191-6C9E-59543B8EB587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8" creationId="{D0BFAF3F-1EEF-649E-EC68-CA3090BE9FE7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9" creationId="{39CE6235-DCBD-4559-663D-D80411381B8D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20" creationId="{AE705058-1873-CFD1-1033-1CAA63B0FC7B}"/>
          </ac:spMkLst>
        </pc:spChg>
        <pc:spChg chg="add del">
          <ac:chgData name="用 共" userId="674416862f0b68f3" providerId="LiveId" clId="{896F913D-0545-4CA4-8124-25521E1F1A94}" dt="2022-10-20T19:28:07.463" v="3919"/>
          <ac:spMkLst>
            <pc:docMk/>
            <pc:sldMk cId="850499327" sldId="362"/>
            <ac:spMk id="21" creationId="{D4FC6833-733B-5493-E595-22B5E407F6A0}"/>
          </ac:spMkLst>
        </pc:spChg>
        <pc:spChg chg="del">
          <ac:chgData name="用 共" userId="674416862f0b68f3" providerId="LiveId" clId="{896F913D-0545-4CA4-8124-25521E1F1A94}" dt="2022-10-20T19:28:42.388" v="3933" actId="478"/>
          <ac:spMkLst>
            <pc:docMk/>
            <pc:sldMk cId="850499327" sldId="362"/>
            <ac:spMk id="27" creationId="{A4AB8FDC-841C-0160-47F9-646B70B647F2}"/>
          </ac:spMkLst>
        </pc:spChg>
      </pc:sldChg>
      <pc:sldChg chg="addSp delSp modSp add mod">
        <pc:chgData name="用 共" userId="674416862f0b68f3" providerId="LiveId" clId="{896F913D-0545-4CA4-8124-25521E1F1A94}" dt="2022-10-20T19:32:18.221" v="4024" actId="14100"/>
        <pc:sldMkLst>
          <pc:docMk/>
          <pc:sldMk cId="3949986595" sldId="363"/>
        </pc:sldMkLst>
        <pc:spChg chg="mod">
          <ac:chgData name="用 共" userId="674416862f0b68f3" providerId="LiveId" clId="{896F913D-0545-4CA4-8124-25521E1F1A94}" dt="2022-10-20T19:25:49.832" v="3874"/>
          <ac:spMkLst>
            <pc:docMk/>
            <pc:sldMk cId="3949986595" sldId="363"/>
            <ac:spMk id="2" creationId="{7CABDABE-72FF-D298-A336-6701400B2F20}"/>
          </ac:spMkLst>
        </pc:spChg>
        <pc:spChg chg="add mod ord">
          <ac:chgData name="用 共" userId="674416862f0b68f3" providerId="LiveId" clId="{896F913D-0545-4CA4-8124-25521E1F1A94}" dt="2022-10-20T19:26:00.536" v="3879" actId="167"/>
          <ac:spMkLst>
            <pc:docMk/>
            <pc:sldMk cId="3949986595" sldId="363"/>
            <ac:spMk id="3" creationId="{C1F1B39B-20A9-EB77-0293-17649A26CFF8}"/>
          </ac:spMkLst>
        </pc:spChg>
        <pc:spChg chg="mod">
          <ac:chgData name="用 共" userId="674416862f0b68f3" providerId="LiveId" clId="{896F913D-0545-4CA4-8124-25521E1F1A94}" dt="2022-10-20T19:31:33.212" v="3950" actId="14100"/>
          <ac:spMkLst>
            <pc:docMk/>
            <pc:sldMk cId="3949986595" sldId="363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32:18.221" v="4024" actId="14100"/>
          <ac:spMkLst>
            <pc:docMk/>
            <pc:sldMk cId="3949986595" sldId="363"/>
            <ac:spMk id="11" creationId="{76E8CB56-37D4-4138-E0A2-C4688975A12E}"/>
          </ac:spMkLst>
        </pc:spChg>
        <pc:spChg chg="mod">
          <ac:chgData name="用 共" userId="674416862f0b68f3" providerId="LiveId" clId="{896F913D-0545-4CA4-8124-25521E1F1A94}" dt="2022-10-20T19:32:15.826" v="4023" actId="1076"/>
          <ac:spMkLst>
            <pc:docMk/>
            <pc:sldMk cId="3949986595" sldId="363"/>
            <ac:spMk id="12" creationId="{281F3834-8B45-F5C8-9022-7DAF5BDF8B84}"/>
          </ac:spMkLst>
        </pc:spChg>
        <pc:spChg chg="mod">
          <ac:chgData name="用 共" userId="674416862f0b68f3" providerId="LiveId" clId="{896F913D-0545-4CA4-8124-25521E1F1A94}" dt="2022-10-20T19:32:04.170" v="4005" actId="14100"/>
          <ac:spMkLst>
            <pc:docMk/>
            <pc:sldMk cId="3949986595" sldId="363"/>
            <ac:spMk id="13" creationId="{27E4225B-C02A-DA9D-BB37-3D778AE789D2}"/>
          </ac:spMkLst>
        </pc:spChg>
        <pc:spChg chg="del">
          <ac:chgData name="用 共" userId="674416862f0b68f3" providerId="LiveId" clId="{896F913D-0545-4CA4-8124-25521E1F1A94}" dt="2022-10-20T19:25:58.224" v="3877" actId="478"/>
          <ac:spMkLst>
            <pc:docMk/>
            <pc:sldMk cId="3949986595" sldId="363"/>
            <ac:spMk id="14" creationId="{9555E39A-D238-5809-5ED0-1CB918FA54DE}"/>
          </ac:spMkLst>
        </pc:spChg>
      </pc:sldChg>
      <pc:sldChg chg="modSp add mod ord">
        <pc:chgData name="用 共" userId="674416862f0b68f3" providerId="LiveId" clId="{896F913D-0545-4CA4-8124-25521E1F1A94}" dt="2022-10-20T19:50:52.920" v="4355"/>
        <pc:sldMkLst>
          <pc:docMk/>
          <pc:sldMk cId="2683704783" sldId="364"/>
        </pc:sldMkLst>
        <pc:spChg chg="mod">
          <ac:chgData name="用 共" userId="674416862f0b68f3" providerId="LiveId" clId="{896F913D-0545-4CA4-8124-25521E1F1A94}" dt="2022-10-20T19:33:15.198" v="4034" actId="20577"/>
          <ac:spMkLst>
            <pc:docMk/>
            <pc:sldMk cId="2683704783" sldId="364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33:16.982" v="4035" actId="14100"/>
          <ac:spMkLst>
            <pc:docMk/>
            <pc:sldMk cId="2683704783" sldId="364"/>
            <ac:spMk id="3" creationId="{DD7215DC-5DB9-21D0-6731-5D0930EB398C}"/>
          </ac:spMkLst>
        </pc:spChg>
      </pc:sldChg>
      <pc:sldChg chg="addSp delSp modSp add mod ord">
        <pc:chgData name="用 共" userId="674416862f0b68f3" providerId="LiveId" clId="{896F913D-0545-4CA4-8124-25521E1F1A94}" dt="2022-10-20T19:50:52.920" v="4355"/>
        <pc:sldMkLst>
          <pc:docMk/>
          <pc:sldMk cId="664972900" sldId="365"/>
        </pc:sldMkLst>
        <pc:spChg chg="mod">
          <ac:chgData name="用 共" userId="674416862f0b68f3" providerId="LiveId" clId="{896F913D-0545-4CA4-8124-25521E1F1A94}" dt="2022-10-20T19:33:25.857" v="4039"/>
          <ac:spMkLst>
            <pc:docMk/>
            <pc:sldMk cId="664972900" sldId="365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33:20.683" v="4036" actId="478"/>
          <ac:spMkLst>
            <pc:docMk/>
            <pc:sldMk cId="664972900" sldId="365"/>
            <ac:spMk id="3" creationId="{6FEECA61-6FF3-6F15-61CC-77306ACAFDCB}"/>
          </ac:spMkLst>
        </pc:spChg>
        <pc:spChg chg="add mod ord">
          <ac:chgData name="用 共" userId="674416862f0b68f3" providerId="LiveId" clId="{896F913D-0545-4CA4-8124-25521E1F1A94}" dt="2022-10-20T19:33:22.879" v="4038" actId="167"/>
          <ac:spMkLst>
            <pc:docMk/>
            <pc:sldMk cId="664972900" sldId="365"/>
            <ac:spMk id="4" creationId="{B5131149-6C65-3FE8-8DE3-8C003CB871E9}"/>
          </ac:spMkLst>
        </pc:spChg>
      </pc:sldChg>
      <pc:sldChg chg="delSp modSp add mod ord">
        <pc:chgData name="用 共" userId="674416862f0b68f3" providerId="LiveId" clId="{896F913D-0545-4CA4-8124-25521E1F1A94}" dt="2022-10-20T19:36:28.875" v="4091" actId="1076"/>
        <pc:sldMkLst>
          <pc:docMk/>
          <pc:sldMk cId="987764975" sldId="366"/>
        </pc:sldMkLst>
        <pc:spChg chg="mod">
          <ac:chgData name="用 共" userId="674416862f0b68f3" providerId="LiveId" clId="{896F913D-0545-4CA4-8124-25521E1F1A94}" dt="2022-10-20T19:35:12.368" v="4062" actId="20577"/>
          <ac:spMkLst>
            <pc:docMk/>
            <pc:sldMk cId="987764975" sldId="366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35:55.762" v="4077" actId="1076"/>
          <ac:spMkLst>
            <pc:docMk/>
            <pc:sldMk cId="987764975" sldId="366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36:02.780" v="4080"/>
          <ac:spMkLst>
            <pc:docMk/>
            <pc:sldMk cId="987764975" sldId="366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36:07.562" v="4081" actId="1076"/>
          <ac:spMkLst>
            <pc:docMk/>
            <pc:sldMk cId="987764975" sldId="366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36:14.190" v="4084"/>
          <ac:spMkLst>
            <pc:docMk/>
            <pc:sldMk cId="987764975" sldId="366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9:35:41.839" v="4075"/>
          <ac:spMkLst>
            <pc:docMk/>
            <pc:sldMk cId="987764975" sldId="366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10" creationId="{7FCD190D-BF7F-5A88-C925-AD33B0988911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11" creationId="{E0CCA564-0F3F-021F-263E-D41B701639F6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35:14.904" v="4063" actId="14100"/>
          <ac:spMkLst>
            <pc:docMk/>
            <pc:sldMk cId="987764975" sldId="366"/>
            <ac:spMk id="15" creationId="{4348C04D-771B-E652-2AF6-3297437B9DEF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18" creationId="{D0BFAF3F-1EEF-649E-EC68-CA3090BE9FE7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20" creationId="{AE705058-1873-CFD1-1033-1CAA63B0FC7B}"/>
          </ac:spMkLst>
        </pc:spChg>
      </pc:sldChg>
      <pc:sldChg chg="addSp delSp modSp add mod ord">
        <pc:chgData name="用 共" userId="674416862f0b68f3" providerId="LiveId" clId="{896F913D-0545-4CA4-8124-25521E1F1A94}" dt="2022-10-20T19:44:57.847" v="4206" actId="14100"/>
        <pc:sldMkLst>
          <pc:docMk/>
          <pc:sldMk cId="1022701913" sldId="367"/>
        </pc:sldMkLst>
        <pc:spChg chg="mod">
          <ac:chgData name="用 共" userId="674416862f0b68f3" providerId="LiveId" clId="{896F913D-0545-4CA4-8124-25521E1F1A94}" dt="2022-10-20T19:35:17.366" v="4064"/>
          <ac:spMkLst>
            <pc:docMk/>
            <pc:sldMk cId="1022701913" sldId="367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35:21.293" v="4065" actId="478"/>
          <ac:spMkLst>
            <pc:docMk/>
            <pc:sldMk cId="1022701913" sldId="367"/>
            <ac:spMk id="3" creationId="{C1F1B39B-20A9-EB77-0293-17649A26CFF8}"/>
          </ac:spMkLst>
        </pc:spChg>
        <pc:spChg chg="add mod ord">
          <ac:chgData name="用 共" userId="674416862f0b68f3" providerId="LiveId" clId="{896F913D-0545-4CA4-8124-25521E1F1A94}" dt="2022-10-20T19:35:24.676" v="4068" actId="167"/>
          <ac:spMkLst>
            <pc:docMk/>
            <pc:sldMk cId="1022701913" sldId="367"/>
            <ac:spMk id="4" creationId="{F6747470-AE69-6326-C626-CBC1F3E62EEF}"/>
          </ac:spMkLst>
        </pc:spChg>
        <pc:spChg chg="mod">
          <ac:chgData name="用 共" userId="674416862f0b68f3" providerId="LiveId" clId="{896F913D-0545-4CA4-8124-25521E1F1A94}" dt="2022-10-20T19:44:39.004" v="4168" actId="20577"/>
          <ac:spMkLst>
            <pc:docMk/>
            <pc:sldMk cId="1022701913" sldId="367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42:29.556" v="4109" actId="1076"/>
          <ac:spMkLst>
            <pc:docMk/>
            <pc:sldMk cId="1022701913" sldId="367"/>
            <ac:spMk id="11" creationId="{76E8CB56-37D4-4138-E0A2-C4688975A12E}"/>
          </ac:spMkLst>
        </pc:spChg>
        <pc:spChg chg="mod">
          <ac:chgData name="用 共" userId="674416862f0b68f3" providerId="LiveId" clId="{896F913D-0545-4CA4-8124-25521E1F1A94}" dt="2022-10-20T19:44:57.847" v="4206" actId="14100"/>
          <ac:spMkLst>
            <pc:docMk/>
            <pc:sldMk cId="1022701913" sldId="367"/>
            <ac:spMk id="12" creationId="{281F3834-8B45-F5C8-9022-7DAF5BDF8B84}"/>
          </ac:spMkLst>
        </pc:spChg>
        <pc:spChg chg="mod">
          <ac:chgData name="用 共" userId="674416862f0b68f3" providerId="LiveId" clId="{896F913D-0545-4CA4-8124-25521E1F1A94}" dt="2022-10-20T19:43:16.431" v="4164" actId="1076"/>
          <ac:spMkLst>
            <pc:docMk/>
            <pc:sldMk cId="1022701913" sldId="367"/>
            <ac:spMk id="13" creationId="{27E4225B-C02A-DA9D-BB37-3D778AE789D2}"/>
          </ac:spMkLst>
        </pc:spChg>
      </pc:sldChg>
      <pc:sldChg chg="add del">
        <pc:chgData name="用 共" userId="674416862f0b68f3" providerId="LiveId" clId="{896F913D-0545-4CA4-8124-25521E1F1A94}" dt="2022-10-20T19:45:34.582" v="4208"/>
        <pc:sldMkLst>
          <pc:docMk/>
          <pc:sldMk cId="228338816" sldId="368"/>
        </pc:sldMkLst>
      </pc:sldChg>
      <pc:sldChg chg="modSp add mod ord">
        <pc:chgData name="用 共" userId="674416862f0b68f3" providerId="LiveId" clId="{896F913D-0545-4CA4-8124-25521E1F1A94}" dt="2022-10-20T19:47:05.631" v="4260" actId="20577"/>
        <pc:sldMkLst>
          <pc:docMk/>
          <pc:sldMk cId="905308100" sldId="368"/>
        </pc:sldMkLst>
        <pc:spChg chg="mod">
          <ac:chgData name="用 共" userId="674416862f0b68f3" providerId="LiveId" clId="{896F913D-0545-4CA4-8124-25521E1F1A94}" dt="2022-10-20T19:46:05.106" v="4229" actId="20577"/>
          <ac:spMkLst>
            <pc:docMk/>
            <pc:sldMk cId="905308100" sldId="368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46:32.364" v="4240" actId="1076"/>
          <ac:spMkLst>
            <pc:docMk/>
            <pc:sldMk cId="905308100" sldId="368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46:39.944" v="4243"/>
          <ac:spMkLst>
            <pc:docMk/>
            <pc:sldMk cId="905308100" sldId="368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46:49.409" v="4247" actId="1076"/>
          <ac:spMkLst>
            <pc:docMk/>
            <pc:sldMk cId="905308100" sldId="368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46:49.409" v="4247" actId="1076"/>
          <ac:spMkLst>
            <pc:docMk/>
            <pc:sldMk cId="905308100" sldId="368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46:28.513" v="4239" actId="14100"/>
          <ac:spMkLst>
            <pc:docMk/>
            <pc:sldMk cId="905308100" sldId="368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46:53.935" v="4248" actId="20577"/>
          <ac:spMkLst>
            <pc:docMk/>
            <pc:sldMk cId="905308100" sldId="368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9:46:55.807" v="4249" actId="20577"/>
          <ac:spMkLst>
            <pc:docMk/>
            <pc:sldMk cId="905308100" sldId="368"/>
            <ac:spMk id="11" creationId="{E0CCA564-0F3F-021F-263E-D41B701639F6}"/>
          </ac:spMkLst>
        </pc:spChg>
        <pc:spChg chg="mod">
          <ac:chgData name="用 共" userId="674416862f0b68f3" providerId="LiveId" clId="{896F913D-0545-4CA4-8124-25521E1F1A94}" dt="2022-10-20T19:46:03.050" v="4228" actId="14100"/>
          <ac:spMkLst>
            <pc:docMk/>
            <pc:sldMk cId="905308100" sldId="368"/>
            <ac:spMk id="15" creationId="{4348C04D-771B-E652-2AF6-3297437B9DEF}"/>
          </ac:spMkLst>
        </pc:spChg>
        <pc:spChg chg="mod">
          <ac:chgData name="用 共" userId="674416862f0b68f3" providerId="LiveId" clId="{896F913D-0545-4CA4-8124-25521E1F1A94}" dt="2022-10-20T19:47:05.631" v="4260" actId="20577"/>
          <ac:spMkLst>
            <pc:docMk/>
            <pc:sldMk cId="905308100" sldId="368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47:01.167" v="4255" actId="20577"/>
          <ac:spMkLst>
            <pc:docMk/>
            <pc:sldMk cId="905308100" sldId="368"/>
            <ac:spMk id="20" creationId="{AE705058-1873-CFD1-1033-1CAA63B0FC7B}"/>
          </ac:spMkLst>
        </pc:spChg>
      </pc:sldChg>
      <pc:sldChg chg="add del">
        <pc:chgData name="用 共" userId="674416862f0b68f3" providerId="LiveId" clId="{896F913D-0545-4CA4-8124-25521E1F1A94}" dt="2022-10-20T19:45:34.582" v="4208"/>
        <pc:sldMkLst>
          <pc:docMk/>
          <pc:sldMk cId="3264522573" sldId="369"/>
        </pc:sldMkLst>
      </pc:sldChg>
      <pc:sldChg chg="addSp delSp modSp add mod ord">
        <pc:chgData name="用 共" userId="674416862f0b68f3" providerId="LiveId" clId="{896F913D-0545-4CA4-8124-25521E1F1A94}" dt="2022-10-20T19:50:25.896" v="4353" actId="478"/>
        <pc:sldMkLst>
          <pc:docMk/>
          <pc:sldMk cId="3382294945" sldId="369"/>
        </pc:sldMkLst>
        <pc:spChg chg="mod">
          <ac:chgData name="用 共" userId="674416862f0b68f3" providerId="LiveId" clId="{896F913D-0545-4CA4-8124-25521E1F1A94}" dt="2022-10-20T19:46:08.036" v="4230"/>
          <ac:spMkLst>
            <pc:docMk/>
            <pc:sldMk cId="3382294945" sldId="369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46:11.470" v="4231" actId="478"/>
          <ac:spMkLst>
            <pc:docMk/>
            <pc:sldMk cId="3382294945" sldId="369"/>
            <ac:spMk id="3" creationId="{C1F1B39B-20A9-EB77-0293-17649A26CFF8}"/>
          </ac:spMkLst>
        </pc:spChg>
        <pc:spChg chg="add mod ord">
          <ac:chgData name="用 共" userId="674416862f0b68f3" providerId="LiveId" clId="{896F913D-0545-4CA4-8124-25521E1F1A94}" dt="2022-10-20T19:46:13.924" v="4233" actId="167"/>
          <ac:spMkLst>
            <pc:docMk/>
            <pc:sldMk cId="3382294945" sldId="369"/>
            <ac:spMk id="4" creationId="{AEC28BC0-D3D6-8FB2-ACC5-D236CF6DEFD9}"/>
          </ac:spMkLst>
        </pc:spChg>
        <pc:spChg chg="add mod">
          <ac:chgData name="用 共" userId="674416862f0b68f3" providerId="LiveId" clId="{896F913D-0545-4CA4-8124-25521E1F1A94}" dt="2022-10-20T19:49:38.040" v="4300" actId="1076"/>
          <ac:spMkLst>
            <pc:docMk/>
            <pc:sldMk cId="3382294945" sldId="369"/>
            <ac:spMk id="5" creationId="{27E6B885-9BD1-0057-0A69-37BFDF049254}"/>
          </ac:spMkLst>
        </pc:spChg>
        <pc:spChg chg="add mod">
          <ac:chgData name="用 共" userId="674416862f0b68f3" providerId="LiveId" clId="{896F913D-0545-4CA4-8124-25521E1F1A94}" dt="2022-10-20T19:50:01.903" v="4328" actId="1076"/>
          <ac:spMkLst>
            <pc:docMk/>
            <pc:sldMk cId="3382294945" sldId="369"/>
            <ac:spMk id="6" creationId="{78B6C943-1F83-335B-1F86-1A1D5225EDC3}"/>
          </ac:spMkLst>
        </pc:spChg>
        <pc:spChg chg="add mod">
          <ac:chgData name="用 共" userId="674416862f0b68f3" providerId="LiveId" clId="{896F913D-0545-4CA4-8124-25521E1F1A94}" dt="2022-10-20T19:50:18.861" v="4346" actId="1076"/>
          <ac:spMkLst>
            <pc:docMk/>
            <pc:sldMk cId="3382294945" sldId="369"/>
            <ac:spMk id="7" creationId="{99639677-2867-41BE-E8BE-8E0C22701928}"/>
          </ac:spMkLst>
        </pc:spChg>
        <pc:spChg chg="add mod">
          <ac:chgData name="用 共" userId="674416862f0b68f3" providerId="LiveId" clId="{896F913D-0545-4CA4-8124-25521E1F1A94}" dt="2022-10-20T19:50:23.348" v="4351" actId="20577"/>
          <ac:spMkLst>
            <pc:docMk/>
            <pc:sldMk cId="3382294945" sldId="369"/>
            <ac:spMk id="8" creationId="{56796FD9-ED82-F4C6-7A5D-7319E18AD956}"/>
          </ac:spMkLst>
        </pc:spChg>
        <pc:spChg chg="mod">
          <ac:chgData name="用 共" userId="674416862f0b68f3" providerId="LiveId" clId="{896F913D-0545-4CA4-8124-25521E1F1A94}" dt="2022-10-20T19:49:15.870" v="4272" actId="1076"/>
          <ac:spMkLst>
            <pc:docMk/>
            <pc:sldMk cId="3382294945" sldId="369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49:25.773" v="4278" actId="1076"/>
          <ac:spMkLst>
            <pc:docMk/>
            <pc:sldMk cId="3382294945" sldId="369"/>
            <ac:spMk id="11" creationId="{76E8CB56-37D4-4138-E0A2-C4688975A12E}"/>
          </ac:spMkLst>
        </pc:spChg>
        <pc:spChg chg="del">
          <ac:chgData name="用 共" userId="674416862f0b68f3" providerId="LiveId" clId="{896F913D-0545-4CA4-8124-25521E1F1A94}" dt="2022-10-20T19:50:25.028" v="4352" actId="478"/>
          <ac:spMkLst>
            <pc:docMk/>
            <pc:sldMk cId="3382294945" sldId="369"/>
            <ac:spMk id="12" creationId="{281F3834-8B45-F5C8-9022-7DAF5BDF8B84}"/>
          </ac:spMkLst>
        </pc:spChg>
        <pc:spChg chg="del">
          <ac:chgData name="用 共" userId="674416862f0b68f3" providerId="LiveId" clId="{896F913D-0545-4CA4-8124-25521E1F1A94}" dt="2022-10-20T19:50:25.896" v="4353" actId="478"/>
          <ac:spMkLst>
            <pc:docMk/>
            <pc:sldMk cId="3382294945" sldId="369"/>
            <ac:spMk id="13" creationId="{27E4225B-C02A-DA9D-BB37-3D778AE789D2}"/>
          </ac:spMkLst>
        </pc:spChg>
      </pc:sldChg>
      <pc:sldChg chg="delSp modSp add mod ord">
        <pc:chgData name="用 共" userId="674416862f0b68f3" providerId="LiveId" clId="{896F913D-0545-4CA4-8124-25521E1F1A94}" dt="2022-10-20T19:54:00.472" v="4476" actId="478"/>
        <pc:sldMkLst>
          <pc:docMk/>
          <pc:sldMk cId="324686422" sldId="370"/>
        </pc:sldMkLst>
        <pc:spChg chg="mod">
          <ac:chgData name="用 共" userId="674416862f0b68f3" providerId="LiveId" clId="{896F913D-0545-4CA4-8124-25521E1F1A94}" dt="2022-10-20T19:53:16.234" v="4445" actId="20577"/>
          <ac:spMkLst>
            <pc:docMk/>
            <pc:sldMk cId="324686422" sldId="370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53:59.609" v="4475" actId="478"/>
          <ac:spMkLst>
            <pc:docMk/>
            <pc:sldMk cId="324686422" sldId="370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52:57.563" v="4406" actId="1076"/>
          <ac:spMkLst>
            <pc:docMk/>
            <pc:sldMk cId="324686422" sldId="370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53:32.199" v="4449"/>
          <ac:spMkLst>
            <pc:docMk/>
            <pc:sldMk cId="324686422" sldId="370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53:41.159" v="4453" actId="1076"/>
          <ac:spMkLst>
            <pc:docMk/>
            <pc:sldMk cId="324686422" sldId="370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53:41.159" v="4453" actId="1076"/>
          <ac:spMkLst>
            <pc:docMk/>
            <pc:sldMk cId="324686422" sldId="370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53:01.311" v="4414"/>
          <ac:spMkLst>
            <pc:docMk/>
            <pc:sldMk cId="324686422" sldId="370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53:47.112" v="4458" actId="20577"/>
          <ac:spMkLst>
            <pc:docMk/>
            <pc:sldMk cId="324686422" sldId="370"/>
            <ac:spMk id="10" creationId="{7FCD190D-BF7F-5A88-C925-AD33B0988911}"/>
          </ac:spMkLst>
        </pc:spChg>
        <pc:spChg chg="del">
          <ac:chgData name="用 共" userId="674416862f0b68f3" providerId="LiveId" clId="{896F913D-0545-4CA4-8124-25521E1F1A94}" dt="2022-10-20T19:54:00.472" v="4476" actId="478"/>
          <ac:spMkLst>
            <pc:docMk/>
            <pc:sldMk cId="324686422" sldId="370"/>
            <ac:spMk id="11" creationId="{E0CCA564-0F3F-021F-263E-D41B701639F6}"/>
          </ac:spMkLst>
        </pc:spChg>
        <pc:spChg chg="del mod">
          <ac:chgData name="用 共" userId="674416862f0b68f3" providerId="LiveId" clId="{896F913D-0545-4CA4-8124-25521E1F1A94}" dt="2022-10-20T19:53:57.497" v="4472" actId="478"/>
          <ac:spMkLst>
            <pc:docMk/>
            <pc:sldMk cId="324686422" sldId="370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51:43.289" v="4394" actId="1076"/>
          <ac:spMkLst>
            <pc:docMk/>
            <pc:sldMk cId="324686422" sldId="370"/>
            <ac:spMk id="15" creationId="{4348C04D-771B-E652-2AF6-3297437B9DEF}"/>
          </ac:spMkLst>
        </pc:spChg>
        <pc:spChg chg="del mod">
          <ac:chgData name="用 共" userId="674416862f0b68f3" providerId="LiveId" clId="{896F913D-0545-4CA4-8124-25521E1F1A94}" dt="2022-10-20T19:53:58.824" v="4474" actId="478"/>
          <ac:spMkLst>
            <pc:docMk/>
            <pc:sldMk cId="324686422" sldId="370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53:55.161" v="4470" actId="20577"/>
          <ac:spMkLst>
            <pc:docMk/>
            <pc:sldMk cId="324686422" sldId="370"/>
            <ac:spMk id="20" creationId="{AE705058-1873-CFD1-1033-1CAA63B0FC7B}"/>
          </ac:spMkLst>
        </pc:spChg>
      </pc:sldChg>
      <pc:sldChg chg="addSp delSp modSp add mod ord">
        <pc:chgData name="用 共" userId="674416862f0b68f3" providerId="LiveId" clId="{896F913D-0545-4CA4-8124-25521E1F1A94}" dt="2022-10-20T20:05:40.945" v="4689" actId="1076"/>
        <pc:sldMkLst>
          <pc:docMk/>
          <pc:sldMk cId="2317782556" sldId="371"/>
        </pc:sldMkLst>
        <pc:spChg chg="mod">
          <ac:chgData name="用 共" userId="674416862f0b68f3" providerId="LiveId" clId="{896F913D-0545-4CA4-8124-25521E1F1A94}" dt="2022-10-20T19:53:22.608" v="4446"/>
          <ac:spMkLst>
            <pc:docMk/>
            <pc:sldMk cId="2317782556" sldId="371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20:05:33.385" v="4686" actId="1076"/>
          <ac:spMkLst>
            <pc:docMk/>
            <pc:sldMk cId="2317782556" sldId="371"/>
            <ac:spMk id="5" creationId="{27E6B885-9BD1-0057-0A69-37BFDF049254}"/>
          </ac:spMkLst>
        </pc:spChg>
        <pc:spChg chg="mod">
          <ac:chgData name="用 共" userId="674416862f0b68f3" providerId="LiveId" clId="{896F913D-0545-4CA4-8124-25521E1F1A94}" dt="2022-10-20T20:03:14.947" v="4554" actId="1076"/>
          <ac:spMkLst>
            <pc:docMk/>
            <pc:sldMk cId="2317782556" sldId="371"/>
            <ac:spMk id="6" creationId="{78B6C943-1F83-335B-1F86-1A1D5225EDC3}"/>
          </ac:spMkLst>
        </pc:spChg>
        <pc:spChg chg="mod">
          <ac:chgData name="用 共" userId="674416862f0b68f3" providerId="LiveId" clId="{896F913D-0545-4CA4-8124-25521E1F1A94}" dt="2022-10-20T20:03:24.607" v="4569" actId="1076"/>
          <ac:spMkLst>
            <pc:docMk/>
            <pc:sldMk cId="2317782556" sldId="371"/>
            <ac:spMk id="7" creationId="{99639677-2867-41BE-E8BE-8E0C22701928}"/>
          </ac:spMkLst>
        </pc:spChg>
        <pc:spChg chg="mod">
          <ac:chgData name="用 共" userId="674416862f0b68f3" providerId="LiveId" clId="{896F913D-0545-4CA4-8124-25521E1F1A94}" dt="2022-10-20T20:03:36.398" v="4584" actId="1076"/>
          <ac:spMkLst>
            <pc:docMk/>
            <pc:sldMk cId="2317782556" sldId="371"/>
            <ac:spMk id="8" creationId="{56796FD9-ED82-F4C6-7A5D-7319E18AD956}"/>
          </ac:spMkLst>
        </pc:spChg>
        <pc:spChg chg="mod">
          <ac:chgData name="用 共" userId="674416862f0b68f3" providerId="LiveId" clId="{896F913D-0545-4CA4-8124-25521E1F1A94}" dt="2022-10-20T20:02:27.445" v="4502" actId="1076"/>
          <ac:spMkLst>
            <pc:docMk/>
            <pc:sldMk cId="2317782556" sldId="371"/>
            <ac:spMk id="9" creationId="{C6401F2D-3CB5-3E47-36F8-661D4672A0FE}"/>
          </ac:spMkLst>
        </pc:spChg>
        <pc:spChg chg="add mod ord">
          <ac:chgData name="用 共" userId="674416862f0b68f3" providerId="LiveId" clId="{896F913D-0545-4CA4-8124-25521E1F1A94}" dt="2022-10-20T20:02:36.988" v="4504" actId="167"/>
          <ac:spMkLst>
            <pc:docMk/>
            <pc:sldMk cId="2317782556" sldId="371"/>
            <ac:spMk id="10" creationId="{209C980C-FEDB-1886-D2D9-7928F1C7994B}"/>
          </ac:spMkLst>
        </pc:spChg>
        <pc:spChg chg="mod">
          <ac:chgData name="用 共" userId="674416862f0b68f3" providerId="LiveId" clId="{896F913D-0545-4CA4-8124-25521E1F1A94}" dt="2022-10-20T20:03:00.855" v="4543" actId="1076"/>
          <ac:spMkLst>
            <pc:docMk/>
            <pc:sldMk cId="2317782556" sldId="371"/>
            <ac:spMk id="11" creationId="{76E8CB56-37D4-4138-E0A2-C4688975A12E}"/>
          </ac:spMkLst>
        </pc:spChg>
        <pc:spChg chg="add del mod">
          <ac:chgData name="用 共" userId="674416862f0b68f3" providerId="LiveId" clId="{896F913D-0545-4CA4-8124-25521E1F1A94}" dt="2022-10-20T20:03:02.614" v="4545" actId="478"/>
          <ac:spMkLst>
            <pc:docMk/>
            <pc:sldMk cId="2317782556" sldId="371"/>
            <ac:spMk id="12" creationId="{50BBFC89-F365-6C3E-E1A8-8CB262A84754}"/>
          </ac:spMkLst>
        </pc:spChg>
        <pc:spChg chg="add mod">
          <ac:chgData name="用 共" userId="674416862f0b68f3" providerId="LiveId" clId="{896F913D-0545-4CA4-8124-25521E1F1A94}" dt="2022-10-20T20:04:50.897" v="4656" actId="1076"/>
          <ac:spMkLst>
            <pc:docMk/>
            <pc:sldMk cId="2317782556" sldId="371"/>
            <ac:spMk id="13" creationId="{FAF3D5F3-40A1-2A40-9649-80467EF78E8C}"/>
          </ac:spMkLst>
        </pc:spChg>
        <pc:spChg chg="add mod">
          <ac:chgData name="用 共" userId="674416862f0b68f3" providerId="LiveId" clId="{896F913D-0545-4CA4-8124-25521E1F1A94}" dt="2022-10-20T20:05:40.945" v="4689" actId="1076"/>
          <ac:spMkLst>
            <pc:docMk/>
            <pc:sldMk cId="2317782556" sldId="371"/>
            <ac:spMk id="14" creationId="{BE2EE633-D8B6-635E-304F-CADCD743AA25}"/>
          </ac:spMkLst>
        </pc:spChg>
        <pc:spChg chg="add mod">
          <ac:chgData name="用 共" userId="674416862f0b68f3" providerId="LiveId" clId="{896F913D-0545-4CA4-8124-25521E1F1A94}" dt="2022-10-20T20:05:37.219" v="4688" actId="1076"/>
          <ac:spMkLst>
            <pc:docMk/>
            <pc:sldMk cId="2317782556" sldId="371"/>
            <ac:spMk id="15" creationId="{8817CC34-80EA-8C1B-F080-EC3B576E0290}"/>
          </ac:spMkLst>
        </pc:spChg>
      </pc:sldChg>
      <pc:sldChg chg="addSp delSp modSp add mod ord">
        <pc:chgData name="用 共" userId="674416862f0b68f3" providerId="LiveId" clId="{896F913D-0545-4CA4-8124-25521E1F1A94}" dt="2022-10-20T20:07:40.689" v="4725" actId="167"/>
        <pc:sldMkLst>
          <pc:docMk/>
          <pc:sldMk cId="2977565056" sldId="372"/>
        </pc:sldMkLst>
        <pc:spChg chg="mod">
          <ac:chgData name="用 共" userId="674416862f0b68f3" providerId="LiveId" clId="{896F913D-0545-4CA4-8124-25521E1F1A94}" dt="2022-10-20T20:07:29.532" v="4719" actId="20577"/>
          <ac:spMkLst>
            <pc:docMk/>
            <pc:sldMk cId="2977565056" sldId="372"/>
            <ac:spMk id="2" creationId="{7CABDABE-72FF-D298-A336-6701400B2F20}"/>
          </ac:spMkLst>
        </pc:spChg>
        <pc:spChg chg="add mod ord">
          <ac:chgData name="用 共" userId="674416862f0b68f3" providerId="LiveId" clId="{896F913D-0545-4CA4-8124-25521E1F1A94}" dt="2022-10-20T20:07:40.689" v="4725" actId="167"/>
          <ac:spMkLst>
            <pc:docMk/>
            <pc:sldMk cId="2977565056" sldId="372"/>
            <ac:spMk id="3" creationId="{D61DCFE7-5505-FFFF-BCD3-DF681B9306E1}"/>
          </ac:spMkLst>
        </pc:spChg>
        <pc:spChg chg="del">
          <ac:chgData name="用 共" userId="674416862f0b68f3" providerId="LiveId" clId="{896F913D-0545-4CA4-8124-25521E1F1A94}" dt="2022-10-20T20:07:38.909" v="4723" actId="478"/>
          <ac:spMkLst>
            <pc:docMk/>
            <pc:sldMk cId="2977565056" sldId="372"/>
            <ac:spMk id="15" creationId="{4348C04D-771B-E652-2AF6-3297437B9DEF}"/>
          </ac:spMkLst>
        </pc:spChg>
      </pc:sldChg>
      <pc:sldChg chg="modSp add mod ord">
        <pc:chgData name="用 共" userId="674416862f0b68f3" providerId="LiveId" clId="{896F913D-0545-4CA4-8124-25521E1F1A94}" dt="2022-10-20T20:07:36.429" v="4722" actId="14100"/>
        <pc:sldMkLst>
          <pc:docMk/>
          <pc:sldMk cId="611065151" sldId="373"/>
        </pc:sldMkLst>
        <pc:spChg chg="mod">
          <ac:chgData name="用 共" userId="674416862f0b68f3" providerId="LiveId" clId="{896F913D-0545-4CA4-8124-25521E1F1A94}" dt="2022-10-20T20:07:32.772" v="4720"/>
          <ac:spMkLst>
            <pc:docMk/>
            <pc:sldMk cId="611065151" sldId="373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20:07:36.429" v="4722" actId="14100"/>
          <ac:spMkLst>
            <pc:docMk/>
            <pc:sldMk cId="611065151" sldId="373"/>
            <ac:spMk id="11" creationId="{4E3030E7-69AE-7972-3581-457F789E8952}"/>
          </ac:spMkLst>
        </pc:spChg>
      </pc:sldChg>
      <pc:sldMasterChg chg="modTransition modSldLayout">
        <pc:chgData name="用 共" userId="674416862f0b68f3" providerId="LiveId" clId="{896F913D-0545-4CA4-8124-25521E1F1A94}" dt="2022-10-20T15:16:42.451" v="349"/>
        <pc:sldMasterMkLst>
          <pc:docMk/>
          <pc:sldMasterMk cId="4072443287" sldId="2147483648"/>
        </pc:sldMasterMkLst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1957731908" sldId="2147483649"/>
          </pc:sldLayoutMkLst>
        </pc:sldLayoutChg>
        <pc:sldLayoutChg chg="modSp 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399519835" sldId="2147483650"/>
          </pc:sldLayoutMkLst>
          <pc:spChg chg="mod">
            <ac:chgData name="用 共" userId="674416862f0b68f3" providerId="LiveId" clId="{896F913D-0545-4CA4-8124-25521E1F1A94}" dt="2022-10-20T15:16:10.852" v="345" actId="207"/>
            <ac:spMkLst>
              <pc:docMk/>
              <pc:sldMasterMk cId="4072443287" sldId="2147483648"/>
              <pc:sldLayoutMk cId="3399519835" sldId="2147483650"/>
              <ac:spMk id="2" creationId="{817EE779-25E5-C8BD-E4CF-10B016DAB865}"/>
            </ac:spMkLst>
          </pc:spChg>
          <pc:spChg chg="mod">
            <ac:chgData name="用 共" userId="674416862f0b68f3" providerId="LiveId" clId="{896F913D-0545-4CA4-8124-25521E1F1A94}" dt="2022-10-20T15:16:22.666" v="347" actId="2711"/>
            <ac:spMkLst>
              <pc:docMk/>
              <pc:sldMasterMk cId="4072443287" sldId="2147483648"/>
              <pc:sldLayoutMk cId="3399519835" sldId="2147483650"/>
              <ac:spMk id="3" creationId="{AD2FCA71-53F5-5C9E-CB29-EE8FE3EB0F0D}"/>
            </ac:spMkLst>
          </pc:spChg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645342299" sldId="2147483651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30890646" sldId="2147483652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105839778" sldId="2147483653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2865445408" sldId="2147483654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2532815646" sldId="2147483655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1286861236" sldId="2147483656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412614629" sldId="2147483657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1786289676" sldId="2147483658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901103082" sldId="2147483659"/>
          </pc:sldLayoutMkLst>
        </pc:sldLayoutChg>
      </pc:sldMasterChg>
    </pc:docChg>
  </pc:docChgLst>
  <pc:docChgLst>
    <pc:chgData name="用 共" userId="674416862f0b68f3" providerId="LiveId" clId="{E2DDEEAE-6B50-45F9-8B4A-198B56BA5C69}"/>
    <pc:docChg chg="undo redo custSel addSld delSld modSld sldOrd modMainMaster addSection delSection modSection">
      <pc:chgData name="用 共" userId="674416862f0b68f3" providerId="LiveId" clId="{E2DDEEAE-6B50-45F9-8B4A-198B56BA5C69}" dt="2022-11-03T20:56:33.357" v="5015" actId="14100"/>
      <pc:docMkLst>
        <pc:docMk/>
      </pc:docMkLst>
      <pc:sldChg chg="addSp delSp modSp mod modTransition">
        <pc:chgData name="用 共" userId="674416862f0b68f3" providerId="LiveId" clId="{E2DDEEAE-6B50-45F9-8B4A-198B56BA5C69}" dt="2022-11-03T15:48:42.988" v="1149"/>
        <pc:sldMkLst>
          <pc:docMk/>
          <pc:sldMk cId="1497024218" sldId="258"/>
        </pc:sldMkLst>
        <pc:spChg chg="mod">
          <ac:chgData name="用 共" userId="674416862f0b68f3" providerId="LiveId" clId="{E2DDEEAE-6B50-45F9-8B4A-198B56BA5C69}" dt="2022-11-03T14:19:52.771" v="38" actId="20577"/>
          <ac:spMkLst>
            <pc:docMk/>
            <pc:sldMk cId="1497024218" sldId="258"/>
            <ac:spMk id="2" creationId="{240B0C23-AB70-B2E6-7305-505D7412B475}"/>
          </ac:spMkLst>
        </pc:spChg>
        <pc:spChg chg="mod">
          <ac:chgData name="用 共" userId="674416862f0b68f3" providerId="LiveId" clId="{E2DDEEAE-6B50-45F9-8B4A-198B56BA5C69}" dt="2022-11-03T14:20:01.156" v="42" actId="20577"/>
          <ac:spMkLst>
            <pc:docMk/>
            <pc:sldMk cId="1497024218" sldId="258"/>
            <ac:spMk id="3" creationId="{6911C8D1-7028-173D-F95F-DEE8B03091AD}"/>
          </ac:spMkLst>
        </pc:spChg>
        <pc:spChg chg="mod">
          <ac:chgData name="用 共" userId="674416862f0b68f3" providerId="LiveId" clId="{E2DDEEAE-6B50-45F9-8B4A-198B56BA5C69}" dt="2022-11-03T14:30:29.408" v="76" actId="108"/>
          <ac:spMkLst>
            <pc:docMk/>
            <pc:sldMk cId="1497024218" sldId="258"/>
            <ac:spMk id="6" creationId="{2494F863-AACA-B228-6F91-C8FA66F6FB06}"/>
          </ac:spMkLst>
        </pc:spChg>
        <pc:spChg chg="add del mod">
          <ac:chgData name="用 共" userId="674416862f0b68f3" providerId="LiveId" clId="{E2DDEEAE-6B50-45F9-8B4A-198B56BA5C69}" dt="2022-11-03T14:31:28.283" v="91" actId="478"/>
          <ac:spMkLst>
            <pc:docMk/>
            <pc:sldMk cId="1497024218" sldId="258"/>
            <ac:spMk id="8" creationId="{4DA616A4-B38A-719C-3992-410AF8B8EB4C}"/>
          </ac:spMkLst>
        </pc:spChg>
        <pc:picChg chg="add mod ord">
          <ac:chgData name="用 共" userId="674416862f0b68f3" providerId="LiveId" clId="{E2DDEEAE-6B50-45F9-8B4A-198B56BA5C69}" dt="2022-11-03T14:29:07.462" v="65" actId="1076"/>
          <ac:picMkLst>
            <pc:docMk/>
            <pc:sldMk cId="1497024218" sldId="258"/>
            <ac:picMk id="5" creationId="{006F96B7-74E2-8C46-FE63-47154C16F14E}"/>
          </ac:picMkLst>
        </pc:picChg>
        <pc:picChg chg="del mod">
          <ac:chgData name="用 共" userId="674416862f0b68f3" providerId="LiveId" clId="{E2DDEEAE-6B50-45F9-8B4A-198B56BA5C69}" dt="2022-11-03T14:29:25.234" v="66" actId="478"/>
          <ac:picMkLst>
            <pc:docMk/>
            <pc:sldMk cId="1497024218" sldId="258"/>
            <ac:picMk id="7" creationId="{71B3BDBD-DBCD-E6A0-9454-B793CEF94A98}"/>
          </ac:picMkLst>
        </pc:picChg>
        <pc:picChg chg="mod">
          <ac:chgData name="用 共" userId="674416862f0b68f3" providerId="LiveId" clId="{E2DDEEAE-6B50-45F9-8B4A-198B56BA5C69}" dt="2022-11-03T14:28:54.438" v="63" actId="1076"/>
          <ac:picMkLst>
            <pc:docMk/>
            <pc:sldMk cId="1497024218" sldId="258"/>
            <ac:picMk id="2052" creationId="{3BEE9FC7-0FE7-7E0F-5FDF-89F0005505A4}"/>
          </ac:picMkLst>
        </pc:picChg>
      </pc:sldChg>
      <pc:sldChg chg="add del">
        <pc:chgData name="用 共" userId="674416862f0b68f3" providerId="LiveId" clId="{E2DDEEAE-6B50-45F9-8B4A-198B56BA5C69}" dt="2022-11-03T14:19:28.565" v="16" actId="47"/>
        <pc:sldMkLst>
          <pc:docMk/>
          <pc:sldMk cId="1860024052" sldId="307"/>
        </pc:sldMkLst>
      </pc:sldChg>
      <pc:sldChg chg="add del">
        <pc:chgData name="用 共" userId="674416862f0b68f3" providerId="LiveId" clId="{E2DDEEAE-6B50-45F9-8B4A-198B56BA5C69}" dt="2022-11-03T14:19:26.106" v="15" actId="47"/>
        <pc:sldMkLst>
          <pc:docMk/>
          <pc:sldMk cId="3593237785" sldId="308"/>
        </pc:sldMkLst>
      </pc:sldChg>
      <pc:sldChg chg="add del">
        <pc:chgData name="用 共" userId="674416862f0b68f3" providerId="LiveId" clId="{E2DDEEAE-6B50-45F9-8B4A-198B56BA5C69}" dt="2022-11-03T14:19:26.106" v="15" actId="47"/>
        <pc:sldMkLst>
          <pc:docMk/>
          <pc:sldMk cId="2526249256" sldId="309"/>
        </pc:sldMkLst>
      </pc:sldChg>
      <pc:sldChg chg="add del">
        <pc:chgData name="用 共" userId="674416862f0b68f3" providerId="LiveId" clId="{E2DDEEAE-6B50-45F9-8B4A-198B56BA5C69}" dt="2022-11-03T14:19:26.106" v="15" actId="47"/>
        <pc:sldMkLst>
          <pc:docMk/>
          <pc:sldMk cId="1751009953" sldId="340"/>
        </pc:sldMkLst>
      </pc:sldChg>
      <pc:sldChg chg="add del">
        <pc:chgData name="用 共" userId="674416862f0b68f3" providerId="LiveId" clId="{E2DDEEAE-6B50-45F9-8B4A-198B56BA5C69}" dt="2022-11-03T14:19:26.106" v="15" actId="47"/>
        <pc:sldMkLst>
          <pc:docMk/>
          <pc:sldMk cId="767130301" sldId="341"/>
        </pc:sldMkLst>
      </pc:sldChg>
      <pc:sldChg chg="add del">
        <pc:chgData name="用 共" userId="674416862f0b68f3" providerId="LiveId" clId="{E2DDEEAE-6B50-45F9-8B4A-198B56BA5C69}" dt="2022-11-03T14:19:26.106" v="15" actId="47"/>
        <pc:sldMkLst>
          <pc:docMk/>
          <pc:sldMk cId="520324681" sldId="342"/>
        </pc:sldMkLst>
      </pc:sldChg>
      <pc:sldChg chg="add del">
        <pc:chgData name="用 共" userId="674416862f0b68f3" providerId="LiveId" clId="{E2DDEEAE-6B50-45F9-8B4A-198B56BA5C69}" dt="2022-11-03T14:19:29.680" v="17" actId="47"/>
        <pc:sldMkLst>
          <pc:docMk/>
          <pc:sldMk cId="1190639835" sldId="343"/>
        </pc:sldMkLst>
      </pc:sldChg>
      <pc:sldChg chg="add del">
        <pc:chgData name="用 共" userId="674416862f0b68f3" providerId="LiveId" clId="{E2DDEEAE-6B50-45F9-8B4A-198B56BA5C69}" dt="2022-11-03T14:19:30.274" v="18" actId="47"/>
        <pc:sldMkLst>
          <pc:docMk/>
          <pc:sldMk cId="2417451346" sldId="344"/>
        </pc:sldMkLst>
      </pc:sldChg>
      <pc:sldChg chg="add del">
        <pc:chgData name="用 共" userId="674416862f0b68f3" providerId="LiveId" clId="{E2DDEEAE-6B50-45F9-8B4A-198B56BA5C69}" dt="2022-11-03T14:19:30.867" v="19" actId="47"/>
        <pc:sldMkLst>
          <pc:docMk/>
          <pc:sldMk cId="1451560595" sldId="345"/>
        </pc:sldMkLst>
      </pc:sldChg>
      <pc:sldChg chg="add del">
        <pc:chgData name="用 共" userId="674416862f0b68f3" providerId="LiveId" clId="{E2DDEEAE-6B50-45F9-8B4A-198B56BA5C69}" dt="2022-11-03T14:19:31.702" v="20" actId="47"/>
        <pc:sldMkLst>
          <pc:docMk/>
          <pc:sldMk cId="1011143590" sldId="347"/>
        </pc:sldMkLst>
      </pc:sldChg>
      <pc:sldChg chg="add del">
        <pc:chgData name="用 共" userId="674416862f0b68f3" providerId="LiveId" clId="{E2DDEEAE-6B50-45F9-8B4A-198B56BA5C69}" dt="2022-11-03T14:19:33.177" v="21" actId="47"/>
        <pc:sldMkLst>
          <pc:docMk/>
          <pc:sldMk cId="1818086315" sldId="349"/>
        </pc:sldMkLst>
      </pc:sldChg>
      <pc:sldChg chg="addSp delSp modSp mod ord modTransition">
        <pc:chgData name="用 共" userId="674416862f0b68f3" providerId="LiveId" clId="{E2DDEEAE-6B50-45F9-8B4A-198B56BA5C69}" dt="2022-11-03T15:48:42.988" v="1149"/>
        <pc:sldMkLst>
          <pc:docMk/>
          <pc:sldMk cId="4207997025" sldId="350"/>
        </pc:sldMkLst>
        <pc:spChg chg="add del mod">
          <ac:chgData name="用 共" userId="674416862f0b68f3" providerId="LiveId" clId="{E2DDEEAE-6B50-45F9-8B4A-198B56BA5C69}" dt="2022-11-03T14:30:19.011" v="72" actId="478"/>
          <ac:spMkLst>
            <pc:docMk/>
            <pc:sldMk cId="4207997025" sldId="350"/>
            <ac:spMk id="5" creationId="{CA1BE382-5977-7E63-7992-EF14D79F492D}"/>
          </ac:spMkLst>
        </pc:spChg>
        <pc:spChg chg="add mod ord">
          <ac:chgData name="用 共" userId="674416862f0b68f3" providerId="LiveId" clId="{E2DDEEAE-6B50-45F9-8B4A-198B56BA5C69}" dt="2022-11-03T14:31:56.289" v="100" actId="167"/>
          <ac:spMkLst>
            <pc:docMk/>
            <pc:sldMk cId="4207997025" sldId="350"/>
            <ac:spMk id="6" creationId="{6F4AED26-38EC-303D-3CE8-4FFA00C82520}"/>
          </ac:spMkLst>
        </pc:spChg>
        <pc:spChg chg="add mod ord">
          <ac:chgData name="用 共" userId="674416862f0b68f3" providerId="LiveId" clId="{E2DDEEAE-6B50-45F9-8B4A-198B56BA5C69}" dt="2022-11-03T14:38:46.711" v="456" actId="14100"/>
          <ac:spMkLst>
            <pc:docMk/>
            <pc:sldMk cId="4207997025" sldId="350"/>
            <ac:spMk id="7" creationId="{D04A02F9-9CB4-AB0B-3102-0144EC04144F}"/>
          </ac:spMkLst>
        </pc:spChg>
        <pc:picChg chg="add mod">
          <ac:chgData name="用 共" userId="674416862f0b68f3" providerId="LiveId" clId="{E2DDEEAE-6B50-45F9-8B4A-198B56BA5C69}" dt="2022-11-03T14:34:06.948" v="371" actId="1076"/>
          <ac:picMkLst>
            <pc:docMk/>
            <pc:sldMk cId="4207997025" sldId="350"/>
            <ac:picMk id="8" creationId="{DF3CD7AB-DDCE-9C08-DB66-232D8FAF4660}"/>
          </ac:picMkLst>
        </pc:picChg>
        <pc:picChg chg="add mod">
          <ac:chgData name="用 共" userId="674416862f0b68f3" providerId="LiveId" clId="{E2DDEEAE-6B50-45F9-8B4A-198B56BA5C69}" dt="2022-11-03T14:34:14.857" v="372" actId="1076"/>
          <ac:picMkLst>
            <pc:docMk/>
            <pc:sldMk cId="4207997025" sldId="350"/>
            <ac:picMk id="9" creationId="{15E46EBA-19CE-9C08-3448-FB7766C36C6F}"/>
          </ac:picMkLst>
        </pc:picChg>
        <pc:picChg chg="add del mod">
          <ac:chgData name="用 共" userId="674416862f0b68f3" providerId="LiveId" clId="{E2DDEEAE-6B50-45F9-8B4A-198B56BA5C69}" dt="2022-11-03T14:35:12.952" v="449" actId="21"/>
          <ac:picMkLst>
            <pc:docMk/>
            <pc:sldMk cId="4207997025" sldId="350"/>
            <ac:picMk id="10" creationId="{24E0ABF7-A087-A7D6-0750-D815814163BB}"/>
          </ac:picMkLst>
        </pc:picChg>
      </pc:sldChg>
      <pc:sldChg chg="addSp delSp modSp mod ord modTransition">
        <pc:chgData name="用 共" userId="674416862f0b68f3" providerId="LiveId" clId="{E2DDEEAE-6B50-45F9-8B4A-198B56BA5C69}" dt="2022-11-03T15:48:42.988" v="1149"/>
        <pc:sldMkLst>
          <pc:docMk/>
          <pc:sldMk cId="2509643848" sldId="351"/>
        </pc:sldMkLst>
        <pc:picChg chg="add del mod">
          <ac:chgData name="用 共" userId="674416862f0b68f3" providerId="LiveId" clId="{E2DDEEAE-6B50-45F9-8B4A-198B56BA5C69}" dt="2022-11-03T14:35:26.993" v="453" actId="478"/>
          <ac:picMkLst>
            <pc:docMk/>
            <pc:sldMk cId="2509643848" sldId="351"/>
            <ac:picMk id="5" creationId="{4BE10CFD-95E6-124F-9D69-57F5ED63E0D8}"/>
          </ac:picMkLst>
        </pc:picChg>
      </pc:sldChg>
      <pc:sldChg chg="add del">
        <pc:chgData name="用 共" userId="674416862f0b68f3" providerId="LiveId" clId="{E2DDEEAE-6B50-45F9-8B4A-198B56BA5C69}" dt="2022-11-03T14:36:04.949" v="455" actId="47"/>
        <pc:sldMkLst>
          <pc:docMk/>
          <pc:sldMk cId="2922096909" sldId="352"/>
        </pc:sldMkLst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2797264604" sldId="353"/>
        </pc:sldMkLst>
      </pc:sldChg>
      <pc:sldChg chg="add del">
        <pc:chgData name="用 共" userId="674416862f0b68f3" providerId="LiveId" clId="{E2DDEEAE-6B50-45F9-8B4A-198B56BA5C69}" dt="2022-11-03T14:36:04.949" v="455" actId="47"/>
        <pc:sldMkLst>
          <pc:docMk/>
          <pc:sldMk cId="1165439717" sldId="354"/>
        </pc:sldMkLst>
      </pc:sldChg>
      <pc:sldChg chg="add del">
        <pc:chgData name="用 共" userId="674416862f0b68f3" providerId="LiveId" clId="{E2DDEEAE-6B50-45F9-8B4A-198B56BA5C69}" dt="2022-11-03T14:36:04.949" v="455" actId="47"/>
        <pc:sldMkLst>
          <pc:docMk/>
          <pc:sldMk cId="775564962" sldId="355"/>
        </pc:sldMkLst>
      </pc:sldChg>
      <pc:sldChg chg="add del">
        <pc:chgData name="用 共" userId="674416862f0b68f3" providerId="LiveId" clId="{E2DDEEAE-6B50-45F9-8B4A-198B56BA5C69}" dt="2022-11-03T14:36:04.949" v="455" actId="47"/>
        <pc:sldMkLst>
          <pc:docMk/>
          <pc:sldMk cId="2199654352" sldId="356"/>
        </pc:sldMkLst>
      </pc:sldChg>
      <pc:sldChg chg="addSp delSp modSp mod ord modTransition delAnim modAnim">
        <pc:chgData name="用 共" userId="674416862f0b68f3" providerId="LiveId" clId="{E2DDEEAE-6B50-45F9-8B4A-198B56BA5C69}" dt="2022-11-03T15:48:42.988" v="1149"/>
        <pc:sldMkLst>
          <pc:docMk/>
          <pc:sldMk cId="551791889" sldId="357"/>
        </pc:sldMkLst>
        <pc:spChg chg="mod">
          <ac:chgData name="用 共" userId="674416862f0b68f3" providerId="LiveId" clId="{E2DDEEAE-6B50-45F9-8B4A-198B56BA5C69}" dt="2022-11-03T14:44:15.157" v="507" actId="20577"/>
          <ac:spMkLst>
            <pc:docMk/>
            <pc:sldMk cId="551791889" sldId="357"/>
            <ac:spMk id="2" creationId="{7CABDABE-72FF-D298-A336-6701400B2F20}"/>
          </ac:spMkLst>
        </pc:spChg>
        <pc:spChg chg="mod">
          <ac:chgData name="用 共" userId="674416862f0b68f3" providerId="LiveId" clId="{E2DDEEAE-6B50-45F9-8B4A-198B56BA5C69}" dt="2022-11-03T14:44:18.671" v="509" actId="14100"/>
          <ac:spMkLst>
            <pc:docMk/>
            <pc:sldMk cId="551791889" sldId="357"/>
            <ac:spMk id="3" creationId="{3F201C6E-B65F-A6E6-5D5C-C5EAB806CA9A}"/>
          </ac:spMkLst>
        </pc:spChg>
        <pc:spChg chg="mod">
          <ac:chgData name="用 共" userId="674416862f0b68f3" providerId="LiveId" clId="{E2DDEEAE-6B50-45F9-8B4A-198B56BA5C69}" dt="2022-11-03T14:48:50.452" v="649" actId="1076"/>
          <ac:spMkLst>
            <pc:docMk/>
            <pc:sldMk cId="551791889" sldId="357"/>
            <ac:spMk id="4" creationId="{C1DFDC69-BC37-FBA6-92E3-A8F8F6D9872F}"/>
          </ac:spMkLst>
        </pc:spChg>
        <pc:spChg chg="add del mod topLvl">
          <ac:chgData name="用 共" userId="674416862f0b68f3" providerId="LiveId" clId="{E2DDEEAE-6B50-45F9-8B4A-198B56BA5C69}" dt="2022-11-03T14:48:42.170" v="648" actId="1076"/>
          <ac:spMkLst>
            <pc:docMk/>
            <pc:sldMk cId="551791889" sldId="357"/>
            <ac:spMk id="5" creationId="{413DC971-1859-1BED-E2AC-167CD5CE9D07}"/>
          </ac:spMkLst>
        </pc:spChg>
        <pc:spChg chg="del">
          <ac:chgData name="用 共" userId="674416862f0b68f3" providerId="LiveId" clId="{E2DDEEAE-6B50-45F9-8B4A-198B56BA5C69}" dt="2022-11-03T14:52:41.861" v="680" actId="478"/>
          <ac:spMkLst>
            <pc:docMk/>
            <pc:sldMk cId="551791889" sldId="357"/>
            <ac:spMk id="6" creationId="{DEE945AF-516B-BDA1-E146-A8760B759720}"/>
          </ac:spMkLst>
        </pc:spChg>
        <pc:spChg chg="add del mod topLvl">
          <ac:chgData name="用 共" userId="674416862f0b68f3" providerId="LiveId" clId="{E2DDEEAE-6B50-45F9-8B4A-198B56BA5C69}" dt="2022-11-03T14:50:59.337" v="663" actId="207"/>
          <ac:spMkLst>
            <pc:docMk/>
            <pc:sldMk cId="551791889" sldId="357"/>
            <ac:spMk id="7" creationId="{971D34D5-0B34-9CD3-57D4-9E2128C657AD}"/>
          </ac:spMkLst>
        </pc:spChg>
        <pc:spChg chg="add del mod topLvl">
          <ac:chgData name="用 共" userId="674416862f0b68f3" providerId="LiveId" clId="{E2DDEEAE-6B50-45F9-8B4A-198B56BA5C69}" dt="2022-11-03T14:48:42.170" v="648" actId="1076"/>
          <ac:spMkLst>
            <pc:docMk/>
            <pc:sldMk cId="551791889" sldId="357"/>
            <ac:spMk id="8" creationId="{48B6E678-C24A-3D05-D309-A7746A084FCE}"/>
          </ac:spMkLst>
        </pc:spChg>
        <pc:spChg chg="mod">
          <ac:chgData name="用 共" userId="674416862f0b68f3" providerId="LiveId" clId="{E2DDEEAE-6B50-45F9-8B4A-198B56BA5C69}" dt="2022-11-03T14:44:01.663" v="502" actId="20577"/>
          <ac:spMkLst>
            <pc:docMk/>
            <pc:sldMk cId="551791889" sldId="357"/>
            <ac:spMk id="9" creationId="{C6401F2D-3CB5-3E47-36F8-661D4672A0FE}"/>
          </ac:spMkLst>
        </pc:spChg>
        <pc:spChg chg="add del mod topLvl">
          <ac:chgData name="用 共" userId="674416862f0b68f3" providerId="LiveId" clId="{E2DDEEAE-6B50-45F9-8B4A-198B56BA5C69}" dt="2022-11-03T14:48:42.170" v="648" actId="1076"/>
          <ac:spMkLst>
            <pc:docMk/>
            <pc:sldMk cId="551791889" sldId="357"/>
            <ac:spMk id="10" creationId="{B6116A8A-A21B-A46D-9F84-1162828E590E}"/>
          </ac:spMkLst>
        </pc:spChg>
        <pc:spChg chg="add del mod topLvl">
          <ac:chgData name="用 共" userId="674416862f0b68f3" providerId="LiveId" clId="{E2DDEEAE-6B50-45F9-8B4A-198B56BA5C69}" dt="2022-11-03T14:48:42.170" v="648" actId="1076"/>
          <ac:spMkLst>
            <pc:docMk/>
            <pc:sldMk cId="551791889" sldId="357"/>
            <ac:spMk id="17" creationId="{FA70424D-08C2-1B55-D9DC-39E2ABAE5B19}"/>
          </ac:spMkLst>
        </pc:spChg>
        <pc:spChg chg="add del mod topLvl">
          <ac:chgData name="用 共" userId="674416862f0b68f3" providerId="LiveId" clId="{E2DDEEAE-6B50-45F9-8B4A-198B56BA5C69}" dt="2022-11-03T14:48:42.170" v="648" actId="1076"/>
          <ac:spMkLst>
            <pc:docMk/>
            <pc:sldMk cId="551791889" sldId="357"/>
            <ac:spMk id="18" creationId="{F3754948-4E0A-80C0-43FC-858EE7A748C4}"/>
          </ac:spMkLst>
        </pc:spChg>
        <pc:spChg chg="add del mod">
          <ac:chgData name="用 共" userId="674416862f0b68f3" providerId="LiveId" clId="{E2DDEEAE-6B50-45F9-8B4A-198B56BA5C69}" dt="2022-11-03T14:52:44.416" v="682" actId="478"/>
          <ac:spMkLst>
            <pc:docMk/>
            <pc:sldMk cId="551791889" sldId="357"/>
            <ac:spMk id="36" creationId="{9AFDB63B-64B9-ACBA-33AE-8E7ABEA84091}"/>
          </ac:spMkLst>
        </pc:spChg>
        <pc:spChg chg="add mod">
          <ac:chgData name="用 共" userId="674416862f0b68f3" providerId="LiveId" clId="{E2DDEEAE-6B50-45F9-8B4A-198B56BA5C69}" dt="2022-11-03T14:52:42.155" v="681"/>
          <ac:spMkLst>
            <pc:docMk/>
            <pc:sldMk cId="551791889" sldId="357"/>
            <ac:spMk id="37" creationId="{13D86A5B-5A68-F9DA-9500-6220349B5C0C}"/>
          </ac:spMkLst>
        </pc:spChg>
        <pc:grpChg chg="add del mod">
          <ac:chgData name="用 共" userId="674416862f0b68f3" providerId="LiveId" clId="{E2DDEEAE-6B50-45F9-8B4A-198B56BA5C69}" dt="2022-11-03T14:46:46.384" v="550" actId="165"/>
          <ac:grpSpMkLst>
            <pc:docMk/>
            <pc:sldMk cId="551791889" sldId="357"/>
            <ac:grpSpMk id="19" creationId="{8F25D1FB-086A-9D6B-1DA3-80C9D4064AB5}"/>
          </ac:grpSpMkLst>
        </pc:grp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1" creationId="{0F50F370-4860-4D9D-5321-467FBAFA1376}"/>
          </ac:cxnSpMkLst>
        </pc:cxn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2" creationId="{4EFBF070-50BC-971B-318A-30F9BB1D5E66}"/>
          </ac:cxnSpMkLst>
        </pc:cxn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3" creationId="{211D7BE1-B7E5-1DF8-6669-434B93503B95}"/>
          </ac:cxnSpMkLst>
        </pc:cxn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4" creationId="{53B5B110-FE98-9F26-F2DB-02687A48452D}"/>
          </ac:cxnSpMkLst>
        </pc:cxn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5" creationId="{95CA6D3A-FF36-25EB-6DF9-9369135C3835}"/>
          </ac:cxnSpMkLst>
        </pc:cxnChg>
        <pc:cxnChg chg="add del mod topLvl">
          <ac:chgData name="用 共" userId="674416862f0b68f3" providerId="LiveId" clId="{E2DDEEAE-6B50-45F9-8B4A-198B56BA5C69}" dt="2022-11-03T14:48:42.170" v="648" actId="1076"/>
          <ac:cxnSpMkLst>
            <pc:docMk/>
            <pc:sldMk cId="551791889" sldId="357"/>
            <ac:cxnSpMk id="16" creationId="{B4114F9C-72F2-929D-055B-750D8FFC234F}"/>
          </ac:cxnSpMkLst>
        </pc:cxnChg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744015152" sldId="358"/>
        </pc:sldMkLst>
      </pc:sldChg>
      <pc:sldChg chg="addSp delSp modSp mod ord modTransition modAnim">
        <pc:chgData name="用 共" userId="674416862f0b68f3" providerId="LiveId" clId="{E2DDEEAE-6B50-45F9-8B4A-198B56BA5C69}" dt="2022-11-03T15:48:42.988" v="1149"/>
        <pc:sldMkLst>
          <pc:docMk/>
          <pc:sldMk cId="3906784330" sldId="359"/>
        </pc:sldMkLst>
        <pc:spChg chg="mod">
          <ac:chgData name="用 共" userId="674416862f0b68f3" providerId="LiveId" clId="{E2DDEEAE-6B50-45F9-8B4A-198B56BA5C69}" dt="2022-11-03T14:44:31.595" v="516" actId="20577"/>
          <ac:spMkLst>
            <pc:docMk/>
            <pc:sldMk cId="3906784330" sldId="359"/>
            <ac:spMk id="2" creationId="{7CABDABE-72FF-D298-A336-6701400B2F20}"/>
          </ac:spMkLst>
        </pc:spChg>
        <pc:spChg chg="add del">
          <ac:chgData name="用 共" userId="674416862f0b68f3" providerId="LiveId" clId="{E2DDEEAE-6B50-45F9-8B4A-198B56BA5C69}" dt="2022-11-03T14:44:21.849" v="510" actId="478"/>
          <ac:spMkLst>
            <pc:docMk/>
            <pc:sldMk cId="3906784330" sldId="359"/>
            <ac:spMk id="3" creationId="{3F201C6E-B65F-A6E6-5D5C-C5EAB806CA9A}"/>
          </ac:spMkLst>
        </pc:spChg>
        <pc:spChg chg="del">
          <ac:chgData name="用 共" userId="674416862f0b68f3" providerId="LiveId" clId="{E2DDEEAE-6B50-45F9-8B4A-198B56BA5C69}" dt="2022-11-03T14:49:00.930" v="650" actId="478"/>
          <ac:spMkLst>
            <pc:docMk/>
            <pc:sldMk cId="3906784330" sldId="359"/>
            <ac:spMk id="4" creationId="{C1DFDC69-BC37-FBA6-92E3-A8F8F6D9872F}"/>
          </ac:spMkLst>
        </pc:spChg>
        <pc:spChg chg="del mod">
          <ac:chgData name="用 共" userId="674416862f0b68f3" providerId="LiveId" clId="{E2DDEEAE-6B50-45F9-8B4A-198B56BA5C69}" dt="2022-11-03T14:51:35.449" v="669" actId="478"/>
          <ac:spMkLst>
            <pc:docMk/>
            <pc:sldMk cId="3906784330" sldId="359"/>
            <ac:spMk id="5" creationId="{B85F2456-E51B-097C-BFD4-55CC97DE8AE2}"/>
          </ac:spMkLst>
        </pc:spChg>
        <pc:spChg chg="del">
          <ac:chgData name="用 共" userId="674416862f0b68f3" providerId="LiveId" clId="{E2DDEEAE-6B50-45F9-8B4A-198B56BA5C69}" dt="2022-11-03T14:52:47.653" v="683" actId="478"/>
          <ac:spMkLst>
            <pc:docMk/>
            <pc:sldMk cId="3906784330" sldId="359"/>
            <ac:spMk id="6" creationId="{7FC67F7E-4133-85C9-7977-A3AEDB15C944}"/>
          </ac:spMkLst>
        </pc:spChg>
        <pc:spChg chg="add del mod ord">
          <ac:chgData name="用 共" userId="674416862f0b68f3" providerId="LiveId" clId="{E2DDEEAE-6B50-45F9-8B4A-198B56BA5C69}" dt="2022-11-03T14:42:00.878" v="485"/>
          <ac:spMkLst>
            <pc:docMk/>
            <pc:sldMk cId="3906784330" sldId="359"/>
            <ac:spMk id="7" creationId="{6383B567-0861-1E6A-1280-F9B6D8E25151}"/>
          </ac:spMkLst>
        </pc:spChg>
        <pc:spChg chg="add mod ord">
          <ac:chgData name="用 共" userId="674416862f0b68f3" providerId="LiveId" clId="{E2DDEEAE-6B50-45F9-8B4A-198B56BA5C69}" dt="2022-11-03T14:44:28.455" v="515" actId="167"/>
          <ac:spMkLst>
            <pc:docMk/>
            <pc:sldMk cId="3906784330" sldId="359"/>
            <ac:spMk id="8" creationId="{E6DCDB17-DA8F-90AE-136E-B7E300D7E46A}"/>
          </ac:spMkLst>
        </pc:spChg>
        <pc:spChg chg="mod">
          <ac:chgData name="用 共" userId="674416862f0b68f3" providerId="LiveId" clId="{E2DDEEAE-6B50-45F9-8B4A-198B56BA5C69}" dt="2022-11-03T14:51:19.808" v="666" actId="13926"/>
          <ac:spMkLst>
            <pc:docMk/>
            <pc:sldMk cId="3906784330" sldId="359"/>
            <ac:spMk id="9" creationId="{C6401F2D-3CB5-3E47-36F8-661D4672A0FE}"/>
          </ac:spMkLst>
        </pc:spChg>
        <pc:spChg chg="add mod">
          <ac:chgData name="用 共" userId="674416862f0b68f3" providerId="LiveId" clId="{E2DDEEAE-6B50-45F9-8B4A-198B56BA5C69}" dt="2022-11-03T14:49:01.196" v="651"/>
          <ac:spMkLst>
            <pc:docMk/>
            <pc:sldMk cId="3906784330" sldId="359"/>
            <ac:spMk id="10" creationId="{65B6D669-0785-4D05-55AE-735E5C65B17B}"/>
          </ac:spMkLst>
        </pc:spChg>
        <pc:spChg chg="add mod">
          <ac:chgData name="用 共" userId="674416862f0b68f3" providerId="LiveId" clId="{E2DDEEAE-6B50-45F9-8B4A-198B56BA5C69}" dt="2022-11-03T14:51:04.871" v="664" actId="207"/>
          <ac:spMkLst>
            <pc:docMk/>
            <pc:sldMk cId="3906784330" sldId="359"/>
            <ac:spMk id="11" creationId="{085B2D4C-AD84-8292-F88F-B098CC28DCAA}"/>
          </ac:spMkLst>
        </pc:spChg>
        <pc:spChg chg="add mod">
          <ac:chgData name="用 共" userId="674416862f0b68f3" providerId="LiveId" clId="{E2DDEEAE-6B50-45F9-8B4A-198B56BA5C69}" dt="2022-11-03T14:49:01.196" v="651"/>
          <ac:spMkLst>
            <pc:docMk/>
            <pc:sldMk cId="3906784330" sldId="359"/>
            <ac:spMk id="12" creationId="{07DFB08E-D733-23A0-19A3-16FB102CFA89}"/>
          </ac:spMkLst>
        </pc:spChg>
        <pc:spChg chg="add mod">
          <ac:chgData name="用 共" userId="674416862f0b68f3" providerId="LiveId" clId="{E2DDEEAE-6B50-45F9-8B4A-198B56BA5C69}" dt="2022-11-03T14:49:01.196" v="651"/>
          <ac:spMkLst>
            <pc:docMk/>
            <pc:sldMk cId="3906784330" sldId="359"/>
            <ac:spMk id="13" creationId="{9EE190A5-DF08-62D5-DA47-E40FBA093696}"/>
          </ac:spMkLst>
        </pc:spChg>
        <pc:spChg chg="add mod">
          <ac:chgData name="用 共" userId="674416862f0b68f3" providerId="LiveId" clId="{E2DDEEAE-6B50-45F9-8B4A-198B56BA5C69}" dt="2022-11-03T14:49:01.196" v="651"/>
          <ac:spMkLst>
            <pc:docMk/>
            <pc:sldMk cId="3906784330" sldId="359"/>
            <ac:spMk id="14" creationId="{95446A1A-49DB-A002-5FD8-8B0EF48C1E9E}"/>
          </ac:spMkLst>
        </pc:spChg>
        <pc:spChg chg="add mod">
          <ac:chgData name="用 共" userId="674416862f0b68f3" providerId="LiveId" clId="{E2DDEEAE-6B50-45F9-8B4A-198B56BA5C69}" dt="2022-11-03T14:51:26.595" v="667" actId="13926"/>
          <ac:spMkLst>
            <pc:docMk/>
            <pc:sldMk cId="3906784330" sldId="359"/>
            <ac:spMk id="21" creationId="{52E6F801-05E3-DE3B-521B-64445C5DF27D}"/>
          </ac:spMkLst>
        </pc:spChg>
        <pc:spChg chg="add mod">
          <ac:chgData name="用 共" userId="674416862f0b68f3" providerId="LiveId" clId="{E2DDEEAE-6B50-45F9-8B4A-198B56BA5C69}" dt="2022-11-03T14:49:01.196" v="651"/>
          <ac:spMkLst>
            <pc:docMk/>
            <pc:sldMk cId="3906784330" sldId="359"/>
            <ac:spMk id="22" creationId="{0195C987-4E96-AA18-C310-814DE5588627}"/>
          </ac:spMkLst>
        </pc:spChg>
        <pc:spChg chg="add del mod">
          <ac:chgData name="用 共" userId="674416862f0b68f3" providerId="LiveId" clId="{E2DDEEAE-6B50-45F9-8B4A-198B56BA5C69}" dt="2022-11-03T14:52:50.440" v="685" actId="478"/>
          <ac:spMkLst>
            <pc:docMk/>
            <pc:sldMk cId="3906784330" sldId="359"/>
            <ac:spMk id="23" creationId="{034CD2D4-9EFA-FD4F-1AB3-3784A708D4C8}"/>
          </ac:spMkLst>
        </pc:spChg>
        <pc:spChg chg="add mod">
          <ac:chgData name="用 共" userId="674416862f0b68f3" providerId="LiveId" clId="{E2DDEEAE-6B50-45F9-8B4A-198B56BA5C69}" dt="2022-11-03T14:52:47.961" v="684"/>
          <ac:spMkLst>
            <pc:docMk/>
            <pc:sldMk cId="3906784330" sldId="359"/>
            <ac:spMk id="24" creationId="{26B9C7F2-411A-1A27-176F-AD56CEDA7DD5}"/>
          </ac:spMkLst>
        </pc:sp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15" creationId="{A0B83581-5615-61E8-3D28-5CA1F06C589B}"/>
          </ac:cxnSpMkLst>
        </pc:cxn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16" creationId="{6DAB069F-1369-3B19-A888-BD2A9E8E35F8}"/>
          </ac:cxnSpMkLst>
        </pc:cxn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17" creationId="{266075E8-D6F6-3295-BBD0-C97EC04E49AC}"/>
          </ac:cxnSpMkLst>
        </pc:cxn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18" creationId="{436443B1-68AB-9E3D-1D6F-9C3D5B9641CC}"/>
          </ac:cxnSpMkLst>
        </pc:cxn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19" creationId="{D9C3875F-623A-9863-8CE7-81266AA9E99F}"/>
          </ac:cxnSpMkLst>
        </pc:cxnChg>
        <pc:cxnChg chg="add mod">
          <ac:chgData name="用 共" userId="674416862f0b68f3" providerId="LiveId" clId="{E2DDEEAE-6B50-45F9-8B4A-198B56BA5C69}" dt="2022-11-03T14:49:01.196" v="651"/>
          <ac:cxnSpMkLst>
            <pc:docMk/>
            <pc:sldMk cId="3906784330" sldId="359"/>
            <ac:cxnSpMk id="20" creationId="{3B5FF922-A799-778C-1A84-9D1CE0A01ED7}"/>
          </ac:cxnSpMkLst>
        </pc:cxnChg>
      </pc:sldChg>
      <pc:sldChg chg="addSp delSp modSp mod ord modTransition modAnim">
        <pc:chgData name="用 共" userId="674416862f0b68f3" providerId="LiveId" clId="{E2DDEEAE-6B50-45F9-8B4A-198B56BA5C69}" dt="2022-11-03T15:48:42.988" v="1149"/>
        <pc:sldMkLst>
          <pc:docMk/>
          <pc:sldMk cId="3715158938" sldId="360"/>
        </pc:sldMkLst>
        <pc:spChg chg="mod">
          <ac:chgData name="用 共" userId="674416862f0b68f3" providerId="LiveId" clId="{E2DDEEAE-6B50-45F9-8B4A-198B56BA5C69}" dt="2022-11-03T14:44:34.307" v="517" actId="20577"/>
          <ac:spMkLst>
            <pc:docMk/>
            <pc:sldMk cId="3715158938" sldId="360"/>
            <ac:spMk id="2" creationId="{7CABDABE-72FF-D298-A336-6701400B2F20}"/>
          </ac:spMkLst>
        </pc:spChg>
        <pc:spChg chg="add del">
          <ac:chgData name="用 共" userId="674416862f0b68f3" providerId="LiveId" clId="{E2DDEEAE-6B50-45F9-8B4A-198B56BA5C69}" dt="2022-11-03T14:44:24.447" v="512" actId="478"/>
          <ac:spMkLst>
            <pc:docMk/>
            <pc:sldMk cId="3715158938" sldId="360"/>
            <ac:spMk id="3" creationId="{3F201C6E-B65F-A6E6-5D5C-C5EAB806CA9A}"/>
          </ac:spMkLst>
        </pc:spChg>
        <pc:spChg chg="del">
          <ac:chgData name="用 共" userId="674416862f0b68f3" providerId="LiveId" clId="{E2DDEEAE-6B50-45F9-8B4A-198B56BA5C69}" dt="2022-11-03T14:49:03.717" v="652" actId="478"/>
          <ac:spMkLst>
            <pc:docMk/>
            <pc:sldMk cId="3715158938" sldId="360"/>
            <ac:spMk id="4" creationId="{C1DFDC69-BC37-FBA6-92E3-A8F8F6D9872F}"/>
          </ac:spMkLst>
        </pc:spChg>
        <pc:spChg chg="add del mod">
          <ac:chgData name="用 共" userId="674416862f0b68f3" providerId="LiveId" clId="{E2DDEEAE-6B50-45F9-8B4A-198B56BA5C69}" dt="2022-11-03T14:53:09.073" v="690" actId="478"/>
          <ac:spMkLst>
            <pc:docMk/>
            <pc:sldMk cId="3715158938" sldId="360"/>
            <ac:spMk id="5" creationId="{B85F2456-E51B-097C-BFD4-55CC97DE8AE2}"/>
          </ac:spMkLst>
        </pc:spChg>
        <pc:spChg chg="del mod">
          <ac:chgData name="用 共" userId="674416862f0b68f3" providerId="LiveId" clId="{E2DDEEAE-6B50-45F9-8B4A-198B56BA5C69}" dt="2022-11-03T14:53:06.962" v="689" actId="478"/>
          <ac:spMkLst>
            <pc:docMk/>
            <pc:sldMk cId="3715158938" sldId="360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4:49:11.040" v="654" actId="1076"/>
          <ac:spMkLst>
            <pc:docMk/>
            <pc:sldMk cId="3715158938" sldId="360"/>
            <ac:spMk id="7" creationId="{8AD48B1B-B44A-C07D-DA71-B29C32CA1250}"/>
          </ac:spMkLst>
        </pc:spChg>
        <pc:spChg chg="add del mod">
          <ac:chgData name="用 共" userId="674416862f0b68f3" providerId="LiveId" clId="{E2DDEEAE-6B50-45F9-8B4A-198B56BA5C69}" dt="2022-11-03T14:42:01.989" v="489"/>
          <ac:spMkLst>
            <pc:docMk/>
            <pc:sldMk cId="3715158938" sldId="360"/>
            <ac:spMk id="8" creationId="{28E03827-0E49-1E7A-182D-C71312B896A0}"/>
          </ac:spMkLst>
        </pc:spChg>
        <pc:spChg chg="mod">
          <ac:chgData name="用 共" userId="674416862f0b68f3" providerId="LiveId" clId="{E2DDEEAE-6B50-45F9-8B4A-198B56BA5C69}" dt="2022-11-03T14:44:06.871" v="504" actId="20577"/>
          <ac:spMkLst>
            <pc:docMk/>
            <pc:sldMk cId="3715158938" sldId="360"/>
            <ac:spMk id="9" creationId="{C6401F2D-3CB5-3E47-36F8-661D4672A0FE}"/>
          </ac:spMkLst>
        </pc:spChg>
        <pc:spChg chg="add del mod ord">
          <ac:chgData name="用 共" userId="674416862f0b68f3" providerId="LiveId" clId="{E2DDEEAE-6B50-45F9-8B4A-198B56BA5C69}" dt="2022-11-03T14:42:00.314" v="482"/>
          <ac:spMkLst>
            <pc:docMk/>
            <pc:sldMk cId="3715158938" sldId="360"/>
            <ac:spMk id="10" creationId="{1075BDF2-A7C7-7AC8-30D0-01E652CDE902}"/>
          </ac:spMkLst>
        </pc:spChg>
        <pc:spChg chg="add mod ord">
          <ac:chgData name="用 共" userId="674416862f0b68f3" providerId="LiveId" clId="{E2DDEEAE-6B50-45F9-8B4A-198B56BA5C69}" dt="2022-11-03T14:44:26.146" v="514" actId="167"/>
          <ac:spMkLst>
            <pc:docMk/>
            <pc:sldMk cId="3715158938" sldId="360"/>
            <ac:spMk id="11" creationId="{CD983B04-CAB0-9ED1-6D7A-585D39C1D92F}"/>
          </ac:spMkLst>
        </pc:spChg>
        <pc:spChg chg="add mod">
          <ac:chgData name="用 共" userId="674416862f0b68f3" providerId="LiveId" clId="{E2DDEEAE-6B50-45F9-8B4A-198B56BA5C69}" dt="2022-11-03T14:53:50.752" v="695" actId="20577"/>
          <ac:spMkLst>
            <pc:docMk/>
            <pc:sldMk cId="3715158938" sldId="360"/>
            <ac:spMk id="12" creationId="{7211608F-8EE7-45D4-7BE7-E973313F3334}"/>
          </ac:spMkLst>
        </pc:spChg>
        <pc:spChg chg="add mod">
          <ac:chgData name="用 共" userId="674416862f0b68f3" providerId="LiveId" clId="{E2DDEEAE-6B50-45F9-8B4A-198B56BA5C69}" dt="2022-11-03T14:49:04.009" v="653"/>
          <ac:spMkLst>
            <pc:docMk/>
            <pc:sldMk cId="3715158938" sldId="360"/>
            <ac:spMk id="13" creationId="{16A7D642-BC72-82DD-68CE-A03924D184A0}"/>
          </ac:spMkLst>
        </pc:spChg>
        <pc:spChg chg="add mod">
          <ac:chgData name="用 共" userId="674416862f0b68f3" providerId="LiveId" clId="{E2DDEEAE-6B50-45F9-8B4A-198B56BA5C69}" dt="2022-11-03T14:49:04.009" v="653"/>
          <ac:spMkLst>
            <pc:docMk/>
            <pc:sldMk cId="3715158938" sldId="360"/>
            <ac:spMk id="14" creationId="{7D6C4088-3E0B-0685-95B1-F54313889E32}"/>
          </ac:spMkLst>
        </pc:spChg>
        <pc:spChg chg="add mod">
          <ac:chgData name="用 共" userId="674416862f0b68f3" providerId="LiveId" clId="{E2DDEEAE-6B50-45F9-8B4A-198B56BA5C69}" dt="2022-11-03T14:52:18.143" v="677" actId="207"/>
          <ac:spMkLst>
            <pc:docMk/>
            <pc:sldMk cId="3715158938" sldId="360"/>
            <ac:spMk id="15" creationId="{13837702-DBBB-E02E-F2D9-0A6C8A836375}"/>
          </ac:spMkLst>
        </pc:spChg>
        <pc:spChg chg="add mod">
          <ac:chgData name="用 共" userId="674416862f0b68f3" providerId="LiveId" clId="{E2DDEEAE-6B50-45F9-8B4A-198B56BA5C69}" dt="2022-11-03T14:49:04.009" v="653"/>
          <ac:spMkLst>
            <pc:docMk/>
            <pc:sldMk cId="3715158938" sldId="360"/>
            <ac:spMk id="16" creationId="{2197BA26-12C1-861C-5EE5-C211848AA0B0}"/>
          </ac:spMkLst>
        </pc:spChg>
        <pc:spChg chg="add mod">
          <ac:chgData name="用 共" userId="674416862f0b68f3" providerId="LiveId" clId="{E2DDEEAE-6B50-45F9-8B4A-198B56BA5C69}" dt="2022-11-03T14:49:04.009" v="653"/>
          <ac:spMkLst>
            <pc:docMk/>
            <pc:sldMk cId="3715158938" sldId="360"/>
            <ac:spMk id="23" creationId="{8A26ABFE-4B6A-5214-D7BF-1EFA75874E64}"/>
          </ac:spMkLst>
        </pc:spChg>
        <pc:spChg chg="add mod">
          <ac:chgData name="用 共" userId="674416862f0b68f3" providerId="LiveId" clId="{E2DDEEAE-6B50-45F9-8B4A-198B56BA5C69}" dt="2022-11-03T14:49:04.009" v="653"/>
          <ac:spMkLst>
            <pc:docMk/>
            <pc:sldMk cId="3715158938" sldId="360"/>
            <ac:spMk id="24" creationId="{0591C0E1-E8B1-F4C9-44F1-929EDD433243}"/>
          </ac:spMkLst>
        </pc:spChg>
        <pc:spChg chg="add mod">
          <ac:chgData name="用 共" userId="674416862f0b68f3" providerId="LiveId" clId="{E2DDEEAE-6B50-45F9-8B4A-198B56BA5C69}" dt="2022-11-03T14:53:09.361" v="691"/>
          <ac:spMkLst>
            <pc:docMk/>
            <pc:sldMk cId="3715158938" sldId="360"/>
            <ac:spMk id="25" creationId="{633FC273-D71A-D02E-D21B-97E2F019B5A8}"/>
          </ac:spMkLst>
        </pc:spChg>
        <pc:spChg chg="add mod">
          <ac:chgData name="用 共" userId="674416862f0b68f3" providerId="LiveId" clId="{E2DDEEAE-6B50-45F9-8B4A-198B56BA5C69}" dt="2022-11-03T14:53:09.361" v="691"/>
          <ac:spMkLst>
            <pc:docMk/>
            <pc:sldMk cId="3715158938" sldId="360"/>
            <ac:spMk id="26" creationId="{4CD5D40A-29E9-8231-01F8-1959F070B131}"/>
          </ac:spMkLst>
        </pc:sp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17" creationId="{B491F537-D76D-4F05-48B4-406FD890F99B}"/>
          </ac:cxnSpMkLst>
        </pc:cxn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18" creationId="{BCB2443F-37F4-B1D0-3852-9925D81427E6}"/>
          </ac:cxnSpMkLst>
        </pc:cxn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19" creationId="{CB1775AC-A9DF-57A7-291A-E5827B9E7624}"/>
          </ac:cxnSpMkLst>
        </pc:cxn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20" creationId="{8E2EC48F-8470-6462-8285-F5487FD361AA}"/>
          </ac:cxnSpMkLst>
        </pc:cxn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21" creationId="{0CA5C852-90CF-71CB-D0F2-184A4AC08AE6}"/>
          </ac:cxnSpMkLst>
        </pc:cxnChg>
        <pc:cxnChg chg="add mod">
          <ac:chgData name="用 共" userId="674416862f0b68f3" providerId="LiveId" clId="{E2DDEEAE-6B50-45F9-8B4A-198B56BA5C69}" dt="2022-11-03T14:49:04.009" v="653"/>
          <ac:cxnSpMkLst>
            <pc:docMk/>
            <pc:sldMk cId="3715158938" sldId="360"/>
            <ac:cxnSpMk id="22" creationId="{0AD44EB8-6E47-2680-0E23-50ABDCCA3205}"/>
          </ac:cxnSpMkLst>
        </pc:cxnChg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493627072" sldId="361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19098636" sldId="362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17842842" sldId="363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563042185" sldId="364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081257313" sldId="365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809434379" sldId="366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270173384" sldId="367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982055793" sldId="368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451687085" sldId="369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824080301" sldId="370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201988018" sldId="371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207429075" sldId="372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676956528" sldId="373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668974068" sldId="374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141744029" sldId="375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932928685" sldId="376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469500793" sldId="377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126688808" sldId="378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464850738" sldId="379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072779876" sldId="380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4294520450" sldId="381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576219155" sldId="382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4003841099" sldId="383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180278556" sldId="384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4067958104" sldId="385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149742574" sldId="386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3439983" sldId="387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1766074883" sldId="388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3914122495" sldId="389"/>
        </pc:sldMkLst>
      </pc:sldChg>
      <pc:sldChg chg="del">
        <pc:chgData name="用 共" userId="674416862f0b68f3" providerId="LiveId" clId="{E2DDEEAE-6B50-45F9-8B4A-198B56BA5C69}" dt="2022-11-03T14:43:50.311" v="501" actId="47"/>
        <pc:sldMkLst>
          <pc:docMk/>
          <pc:sldMk cId="2085333736" sldId="390"/>
        </pc:sldMkLst>
      </pc:sldChg>
      <pc:sldChg chg="add del">
        <pc:chgData name="用 共" userId="674416862f0b68f3" providerId="LiveId" clId="{E2DDEEAE-6B50-45F9-8B4A-198B56BA5C69}" dt="2022-11-03T14:36:04.949" v="455" actId="47"/>
        <pc:sldMkLst>
          <pc:docMk/>
          <pc:sldMk cId="1854928363" sldId="391"/>
        </pc:sldMkLst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1542173634" sldId="392"/>
        </pc:sldMkLst>
      </pc:sldChg>
      <pc:sldChg chg="del ord modTransition">
        <pc:chgData name="用 共" userId="674416862f0b68f3" providerId="LiveId" clId="{E2DDEEAE-6B50-45F9-8B4A-198B56BA5C69}" dt="2022-11-03T15:49:11.755" v="1150" actId="47"/>
        <pc:sldMkLst>
          <pc:docMk/>
          <pc:sldMk cId="1555126554" sldId="393"/>
        </pc:sldMkLst>
      </pc:sldChg>
      <pc:sldChg chg="del">
        <pc:chgData name="用 共" userId="674416862f0b68f3" providerId="LiveId" clId="{E2DDEEAE-6B50-45F9-8B4A-198B56BA5C69}" dt="2022-11-03T15:07:09.179" v="826" actId="47"/>
        <pc:sldMkLst>
          <pc:docMk/>
          <pc:sldMk cId="3966408191" sldId="394"/>
        </pc:sldMkLst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2586756289" sldId="395"/>
        </pc:sldMkLst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2909167333" sldId="397"/>
        </pc:sldMkLst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3321879795" sldId="398"/>
        </pc:sldMkLst>
      </pc:sldChg>
      <pc:sldChg chg="addSp delSp modSp mod ord modTransition">
        <pc:chgData name="用 共" userId="674416862f0b68f3" providerId="LiveId" clId="{E2DDEEAE-6B50-45F9-8B4A-198B56BA5C69}" dt="2022-11-03T15:48:42.988" v="1149"/>
        <pc:sldMkLst>
          <pc:docMk/>
          <pc:sldMk cId="4216368754" sldId="400"/>
        </pc:sldMkLst>
        <pc:spChg chg="mod">
          <ac:chgData name="用 共" userId="674416862f0b68f3" providerId="LiveId" clId="{E2DDEEAE-6B50-45F9-8B4A-198B56BA5C69}" dt="2022-11-03T15:08:45.499" v="851" actId="20577"/>
          <ac:spMkLst>
            <pc:docMk/>
            <pc:sldMk cId="4216368754" sldId="400"/>
            <ac:spMk id="2" creationId="{E5B06D87-73EE-CE34-5121-D960604ED0C3}"/>
          </ac:spMkLst>
        </pc:spChg>
        <pc:spChg chg="mod">
          <ac:chgData name="用 共" userId="674416862f0b68f3" providerId="LiveId" clId="{E2DDEEAE-6B50-45F9-8B4A-198B56BA5C69}" dt="2022-11-03T15:10:41.254" v="874" actId="13926"/>
          <ac:spMkLst>
            <pc:docMk/>
            <pc:sldMk cId="4216368754" sldId="400"/>
            <ac:spMk id="3" creationId="{A850DB3D-FAE3-D13A-0C21-26A39B926733}"/>
          </ac:spMkLst>
        </pc:spChg>
        <pc:spChg chg="del">
          <ac:chgData name="用 共" userId="674416862f0b68f3" providerId="LiveId" clId="{E2DDEEAE-6B50-45F9-8B4A-198B56BA5C69}" dt="2022-11-03T15:08:40.457" v="848" actId="478"/>
          <ac:spMkLst>
            <pc:docMk/>
            <pc:sldMk cId="4216368754" sldId="400"/>
            <ac:spMk id="4" creationId="{1FECF3ED-E370-731A-8EE5-39866166C090}"/>
          </ac:spMkLst>
        </pc:spChg>
        <pc:spChg chg="mod">
          <ac:chgData name="用 共" userId="674416862f0b68f3" providerId="LiveId" clId="{E2DDEEAE-6B50-45F9-8B4A-198B56BA5C69}" dt="2022-11-03T15:10:49.127" v="884" actId="20577"/>
          <ac:spMkLst>
            <pc:docMk/>
            <pc:sldMk cId="4216368754" sldId="400"/>
            <ac:spMk id="5" creationId="{248D2752-1C50-C50C-B0CF-077AA8B257E9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6" creationId="{BF2BC948-7325-040C-B08C-02E4F4B7ECD4}"/>
          </ac:spMkLst>
        </pc:spChg>
        <pc:spChg chg="add mod">
          <ac:chgData name="用 共" userId="674416862f0b68f3" providerId="LiveId" clId="{E2DDEEAE-6B50-45F9-8B4A-198B56BA5C69}" dt="2022-11-03T15:10:44.824" v="875" actId="207"/>
          <ac:spMkLst>
            <pc:docMk/>
            <pc:sldMk cId="4216368754" sldId="400"/>
            <ac:spMk id="7" creationId="{60AA6C81-8761-925F-15EB-CC2F244B1E3F}"/>
          </ac:spMkLst>
        </pc:spChg>
        <pc:spChg chg="del">
          <ac:chgData name="用 共" userId="674416862f0b68f3" providerId="LiveId" clId="{E2DDEEAE-6B50-45F9-8B4A-198B56BA5C69}" dt="2022-11-03T15:10:38.643" v="873" actId="478"/>
          <ac:spMkLst>
            <pc:docMk/>
            <pc:sldMk cId="4216368754" sldId="400"/>
            <ac:spMk id="11" creationId="{2DFA7A37-C878-49FD-B4D8-7FBCFB48DA49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13" creationId="{64495D45-9822-DD95-A349-AAB17A52DE02}"/>
          </ac:spMkLst>
        </pc:spChg>
        <pc:spChg chg="add mod">
          <ac:chgData name="用 共" userId="674416862f0b68f3" providerId="LiveId" clId="{E2DDEEAE-6B50-45F9-8B4A-198B56BA5C69}" dt="2022-11-03T15:09:00.084" v="854" actId="1076"/>
          <ac:spMkLst>
            <pc:docMk/>
            <pc:sldMk cId="4216368754" sldId="400"/>
            <ac:spMk id="14" creationId="{DF57B2AB-127B-A360-C57D-9CFCE6593285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15" creationId="{CAA484D1-C0DC-B22D-2DC0-FB12A7EC401A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16" creationId="{B4501CD1-C678-EB08-EC73-857EBF92CF00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17" creationId="{650A33C2-0ED8-EAAF-1897-437F390989A0}"/>
          </ac:spMkLst>
        </pc:spChg>
        <pc:spChg chg="add mod">
          <ac:chgData name="用 共" userId="674416862f0b68f3" providerId="LiveId" clId="{E2DDEEAE-6B50-45F9-8B4A-198B56BA5C69}" dt="2022-11-03T15:08:57.269" v="853" actId="1076"/>
          <ac:spMkLst>
            <pc:docMk/>
            <pc:sldMk cId="4216368754" sldId="400"/>
            <ac:spMk id="18" creationId="{A348A149-0E07-1613-7E61-4293A8547C68}"/>
          </ac:spMkLst>
        </pc:spChg>
        <pc:spChg chg="add mod ord">
          <ac:chgData name="用 共" userId="674416862f0b68f3" providerId="LiveId" clId="{E2DDEEAE-6B50-45F9-8B4A-198B56BA5C69}" dt="2022-11-03T15:08:42.618" v="850" actId="167"/>
          <ac:spMkLst>
            <pc:docMk/>
            <pc:sldMk cId="4216368754" sldId="400"/>
            <ac:spMk id="23" creationId="{B5A65CB6-76D5-FFE6-75FF-340E459BCF0D}"/>
          </ac:spMkLst>
        </pc:sp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8" creationId="{192E111D-9CD3-E815-DF18-A5236FF3C21E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9" creationId="{08F802B5-2812-A690-D0B4-1991FE57D135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10" creationId="{265008C3-164B-EA43-71BD-F66D0C686818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12" creationId="{9C3128B8-E49D-8183-D0B5-8C15DBDEE01A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19" creationId="{1B3C7725-D8AF-F444-15C4-57C7BD3F87DF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20" creationId="{A1E82D60-3F68-27F0-727E-68F6E63F7212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21" creationId="{EE33D704-60D4-E61D-C012-291870D02CD7}"/>
          </ac:cxnSpMkLst>
        </pc:cxnChg>
        <pc:cxnChg chg="add mod">
          <ac:chgData name="用 共" userId="674416862f0b68f3" providerId="LiveId" clId="{E2DDEEAE-6B50-45F9-8B4A-198B56BA5C69}" dt="2022-11-03T15:08:57.269" v="853" actId="1076"/>
          <ac:cxnSpMkLst>
            <pc:docMk/>
            <pc:sldMk cId="4216368754" sldId="400"/>
            <ac:cxnSpMk id="22" creationId="{45E7C2D5-2694-1F70-EDDF-79DC25FAF49A}"/>
          </ac:cxnSpMkLst>
        </pc:cxnChg>
      </pc:sldChg>
      <pc:sldChg chg="modSp mod ord modTransition">
        <pc:chgData name="用 共" userId="674416862f0b68f3" providerId="LiveId" clId="{E2DDEEAE-6B50-45F9-8B4A-198B56BA5C69}" dt="2022-11-03T15:48:42.988" v="1149"/>
        <pc:sldMkLst>
          <pc:docMk/>
          <pc:sldMk cId="3188728897" sldId="401"/>
        </pc:sldMkLst>
        <pc:spChg chg="mod">
          <ac:chgData name="用 共" userId="674416862f0b68f3" providerId="LiveId" clId="{E2DDEEAE-6B50-45F9-8B4A-198B56BA5C69}" dt="2022-11-03T15:07:31.047" v="829" actId="20577"/>
          <ac:spMkLst>
            <pc:docMk/>
            <pc:sldMk cId="3188728897" sldId="401"/>
            <ac:spMk id="2" creationId="{E5B06D87-73EE-CE34-5121-D960604ED0C3}"/>
          </ac:spMkLst>
        </pc:spChg>
        <pc:spChg chg="mod">
          <ac:chgData name="用 共" userId="674416862f0b68f3" providerId="LiveId" clId="{E2DDEEAE-6B50-45F9-8B4A-198B56BA5C69}" dt="2022-11-03T15:09:32.098" v="857" actId="20577"/>
          <ac:spMkLst>
            <pc:docMk/>
            <pc:sldMk cId="3188728897" sldId="401"/>
            <ac:spMk id="3" creationId="{A850DB3D-FAE3-D13A-0C21-26A39B926733}"/>
          </ac:spMkLst>
        </pc:spChg>
        <pc:spChg chg="mod">
          <ac:chgData name="用 共" userId="674416862f0b68f3" providerId="LiveId" clId="{E2DDEEAE-6B50-45F9-8B4A-198B56BA5C69}" dt="2022-11-03T15:08:35.734" v="847" actId="20577"/>
          <ac:spMkLst>
            <pc:docMk/>
            <pc:sldMk cId="3188728897" sldId="401"/>
            <ac:spMk id="4" creationId="{1FECF3ED-E370-731A-8EE5-39866166C090}"/>
          </ac:spMkLst>
        </pc:spChg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315903270" sldId="402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987331057" sldId="403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559367278" sldId="404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1108276899" sldId="405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719251017" sldId="406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789186082" sldId="407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317712592" sldId="408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173839683" sldId="409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4227370190" sldId="410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411941950" sldId="411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933077990" sldId="412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342878724" sldId="413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334497688" sldId="414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528666542" sldId="415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067697351" sldId="416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1338304679" sldId="417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694026581" sldId="418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343586197" sldId="419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813055243" sldId="420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859618007" sldId="421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540600029" sldId="422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1774677742" sldId="423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1435853940" sldId="424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637396050" sldId="425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280470042" sldId="426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144839022" sldId="427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978312037" sldId="428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3457697380" sldId="429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586045163" sldId="430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1804449173" sldId="431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437526924" sldId="432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783412946" sldId="433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2019671369" sldId="434"/>
        </pc:sldMkLst>
      </pc:sldChg>
      <pc:sldChg chg="del">
        <pc:chgData name="用 共" userId="674416862f0b68f3" providerId="LiveId" clId="{E2DDEEAE-6B50-45F9-8B4A-198B56BA5C69}" dt="2022-11-03T15:11:45.199" v="908" actId="47"/>
        <pc:sldMkLst>
          <pc:docMk/>
          <pc:sldMk cId="494551501" sldId="436"/>
        </pc:sldMkLst>
      </pc:sldChg>
      <pc:sldChg chg="addSp delSp modSp mod ord modTransition">
        <pc:chgData name="用 共" userId="674416862f0b68f3" providerId="LiveId" clId="{E2DDEEAE-6B50-45F9-8B4A-198B56BA5C69}" dt="2022-11-03T15:48:42.988" v="1149"/>
        <pc:sldMkLst>
          <pc:docMk/>
          <pc:sldMk cId="1218997810" sldId="437"/>
        </pc:sldMkLst>
        <pc:spChg chg="mod">
          <ac:chgData name="用 共" userId="674416862f0b68f3" providerId="LiveId" clId="{E2DDEEAE-6B50-45F9-8B4A-198B56BA5C69}" dt="2022-11-03T15:10:09.937" v="869" actId="20577"/>
          <ac:spMkLst>
            <pc:docMk/>
            <pc:sldMk cId="1218997810" sldId="437"/>
            <ac:spMk id="2" creationId="{E5B06D87-73EE-CE34-5121-D960604ED0C3}"/>
          </ac:spMkLst>
        </pc:spChg>
        <pc:spChg chg="mod">
          <ac:chgData name="用 共" userId="674416862f0b68f3" providerId="LiveId" clId="{E2DDEEAE-6B50-45F9-8B4A-198B56BA5C69}" dt="2022-11-03T15:10:14.339" v="870" actId="20577"/>
          <ac:spMkLst>
            <pc:docMk/>
            <pc:sldMk cId="1218997810" sldId="437"/>
            <ac:spMk id="3" creationId="{A850DB3D-FAE3-D13A-0C21-26A39B926733}"/>
          </ac:spMkLst>
        </pc:spChg>
        <pc:spChg chg="del">
          <ac:chgData name="用 共" userId="674416862f0b68f3" providerId="LiveId" clId="{E2DDEEAE-6B50-45F9-8B4A-198B56BA5C69}" dt="2022-11-03T15:10:04.133" v="862" actId="478"/>
          <ac:spMkLst>
            <pc:docMk/>
            <pc:sldMk cId="1218997810" sldId="437"/>
            <ac:spMk id="4" creationId="{1FECF3ED-E370-731A-8EE5-39866166C090}"/>
          </ac:spMkLst>
        </pc:spChg>
        <pc:spChg chg="del">
          <ac:chgData name="用 共" userId="674416862f0b68f3" providerId="LiveId" clId="{E2DDEEAE-6B50-45F9-8B4A-198B56BA5C69}" dt="2022-11-03T15:09:54.450" v="859" actId="478"/>
          <ac:spMkLst>
            <pc:docMk/>
            <pc:sldMk cId="1218997810" sldId="437"/>
            <ac:spMk id="5" creationId="{248D2752-1C50-C50C-B0CF-077AA8B257E9}"/>
          </ac:spMkLst>
        </pc:spChg>
        <pc:spChg chg="add mod">
          <ac:chgData name="用 共" userId="674416862f0b68f3" providerId="LiveId" clId="{E2DDEEAE-6B50-45F9-8B4A-198B56BA5C69}" dt="2022-11-03T15:11:25.316" v="907" actId="20577"/>
          <ac:spMkLst>
            <pc:docMk/>
            <pc:sldMk cId="1218997810" sldId="437"/>
            <ac:spMk id="6" creationId="{ACC44A08-636B-5653-2B62-AD11453DBBCD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7" creationId="{3EC8AFE1-C319-B301-3711-DBF056C8E0E8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8" creationId="{87234FAB-6854-A528-7345-E63620371C2F}"/>
          </ac:spMkLst>
        </pc:spChg>
        <pc:spChg chg="mod">
          <ac:chgData name="用 共" userId="674416862f0b68f3" providerId="LiveId" clId="{E2DDEEAE-6B50-45F9-8B4A-198B56BA5C69}" dt="2022-11-03T15:14:35.792" v="909" actId="1076"/>
          <ac:spMkLst>
            <pc:docMk/>
            <pc:sldMk cId="1218997810" sldId="437"/>
            <ac:spMk id="9" creationId="{CC6A13E8-BE6D-2ED7-A477-D27354B0E837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15" creationId="{CCDCEBC8-6EE7-CCDA-07FF-BB8CFC5F9406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16" creationId="{9AC1E3B8-85CC-192E-DA5A-B60E88B1C41D}"/>
          </ac:spMkLst>
        </pc:spChg>
        <pc:spChg chg="add mod">
          <ac:chgData name="用 共" userId="674416862f0b68f3" providerId="LiveId" clId="{E2DDEEAE-6B50-45F9-8B4A-198B56BA5C69}" dt="2022-11-03T15:11:18.724" v="905" actId="207"/>
          <ac:spMkLst>
            <pc:docMk/>
            <pc:sldMk cId="1218997810" sldId="437"/>
            <ac:spMk id="17" creationId="{6FF1FDDD-42DD-BDD7-D982-80A0DAB1292B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18" creationId="{E0BE92B6-8396-1B7C-653D-A371DDB6E24D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19" creationId="{C86E79BD-3B03-293B-47C2-5E8D1BBCF41F}"/>
          </ac:spMkLst>
        </pc:spChg>
        <pc:spChg chg="add mod">
          <ac:chgData name="用 共" userId="674416862f0b68f3" providerId="LiveId" clId="{E2DDEEAE-6B50-45F9-8B4A-198B56BA5C69}" dt="2022-11-03T15:09:57.701" v="861"/>
          <ac:spMkLst>
            <pc:docMk/>
            <pc:sldMk cId="1218997810" sldId="437"/>
            <ac:spMk id="20" creationId="{0ADADA14-03D5-9E11-43F7-8DFC54ECDAA8}"/>
          </ac:spMkLst>
        </pc:spChg>
        <pc:spChg chg="add mod ord">
          <ac:chgData name="用 共" userId="674416862f0b68f3" providerId="LiveId" clId="{E2DDEEAE-6B50-45F9-8B4A-198B56BA5C69}" dt="2022-11-03T15:10:06.792" v="864" actId="167"/>
          <ac:spMkLst>
            <pc:docMk/>
            <pc:sldMk cId="1218997810" sldId="437"/>
            <ac:spMk id="25" creationId="{277FD586-176D-9E27-9801-DF98752414F9}"/>
          </ac:spMkLst>
        </pc:sp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10" creationId="{609AE1DD-4D4A-D307-42D8-0D1013CA723C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12" creationId="{85CA6B98-4760-C26E-7319-152B3B79C84B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13" creationId="{E3F1ACEE-2A97-2D5E-98EB-7C0289851BEE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14" creationId="{17CE4289-9E87-E716-FCC7-823468BCC828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21" creationId="{D182FC44-2670-B648-A0E5-777A3217B7FF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22" creationId="{821413DC-A0FF-F1DD-D0EA-440DC5214929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23" creationId="{FB2954E0-7940-CF02-3A39-C17ACB4F853E}"/>
          </ac:cxnSpMkLst>
        </pc:cxnChg>
        <pc:cxnChg chg="add mod">
          <ac:chgData name="用 共" userId="674416862f0b68f3" providerId="LiveId" clId="{E2DDEEAE-6B50-45F9-8B4A-198B56BA5C69}" dt="2022-11-03T15:09:57.701" v="861"/>
          <ac:cxnSpMkLst>
            <pc:docMk/>
            <pc:sldMk cId="1218997810" sldId="437"/>
            <ac:cxnSpMk id="24" creationId="{51DE7BFA-95B5-FB43-99BE-96A147EF91D0}"/>
          </ac:cxnSpMkLst>
        </pc:cxnChg>
      </pc:sldChg>
      <pc:sldChg chg="ord modTransition">
        <pc:chgData name="用 共" userId="674416862f0b68f3" providerId="LiveId" clId="{E2DDEEAE-6B50-45F9-8B4A-198B56BA5C69}" dt="2022-11-03T15:48:42.988" v="1149"/>
        <pc:sldMkLst>
          <pc:docMk/>
          <pc:sldMk cId="2514011406" sldId="438"/>
        </pc:sldMkLst>
      </pc:sldChg>
      <pc:sldChg chg="del">
        <pc:chgData name="用 共" userId="674416862f0b68f3" providerId="LiveId" clId="{E2DDEEAE-6B50-45F9-8B4A-198B56BA5C69}" dt="2022-11-03T15:42:08.621" v="1118" actId="47"/>
        <pc:sldMkLst>
          <pc:docMk/>
          <pc:sldMk cId="1991877340" sldId="439"/>
        </pc:sldMkLst>
      </pc:sldChg>
      <pc:sldChg chg="del">
        <pc:chgData name="用 共" userId="674416862f0b68f3" providerId="LiveId" clId="{E2DDEEAE-6B50-45F9-8B4A-198B56BA5C69}" dt="2022-11-03T15:42:09.803" v="1119" actId="47"/>
        <pc:sldMkLst>
          <pc:docMk/>
          <pc:sldMk cId="1516172889" sldId="440"/>
        </pc:sldMkLst>
      </pc:sldChg>
      <pc:sldChg chg="del">
        <pc:chgData name="用 共" userId="674416862f0b68f3" providerId="LiveId" clId="{E2DDEEAE-6B50-45F9-8B4A-198B56BA5C69}" dt="2022-11-03T15:42:10.131" v="1120" actId="47"/>
        <pc:sldMkLst>
          <pc:docMk/>
          <pc:sldMk cId="587306510" sldId="441"/>
        </pc:sldMkLst>
      </pc:sldChg>
      <pc:sldChg chg="del">
        <pc:chgData name="用 共" userId="674416862f0b68f3" providerId="LiveId" clId="{E2DDEEAE-6B50-45F9-8B4A-198B56BA5C69}" dt="2022-11-03T15:42:11.535" v="1121" actId="47"/>
        <pc:sldMkLst>
          <pc:docMk/>
          <pc:sldMk cId="3901702585" sldId="442"/>
        </pc:sldMkLst>
      </pc:sldChg>
      <pc:sldChg chg="del">
        <pc:chgData name="用 共" userId="674416862f0b68f3" providerId="LiveId" clId="{E2DDEEAE-6B50-45F9-8B4A-198B56BA5C69}" dt="2022-11-03T15:42:12.067" v="1122" actId="47"/>
        <pc:sldMkLst>
          <pc:docMk/>
          <pc:sldMk cId="1861893746" sldId="443"/>
        </pc:sldMkLst>
      </pc:sldChg>
      <pc:sldChg chg="del">
        <pc:chgData name="用 共" userId="674416862f0b68f3" providerId="LiveId" clId="{E2DDEEAE-6B50-45F9-8B4A-198B56BA5C69}" dt="2022-11-03T15:42:12.631" v="1123" actId="47"/>
        <pc:sldMkLst>
          <pc:docMk/>
          <pc:sldMk cId="2542740468" sldId="444"/>
        </pc:sldMkLst>
      </pc:sldChg>
      <pc:sldChg chg="del">
        <pc:chgData name="用 共" userId="674416862f0b68f3" providerId="LiveId" clId="{E2DDEEAE-6B50-45F9-8B4A-198B56BA5C69}" dt="2022-11-03T15:42:13.161" v="1124" actId="47"/>
        <pc:sldMkLst>
          <pc:docMk/>
          <pc:sldMk cId="1234788605" sldId="445"/>
        </pc:sldMkLst>
      </pc:sldChg>
      <pc:sldChg chg="del">
        <pc:chgData name="用 共" userId="674416862f0b68f3" providerId="LiveId" clId="{E2DDEEAE-6B50-45F9-8B4A-198B56BA5C69}" dt="2022-11-03T15:42:13.876" v="1125" actId="47"/>
        <pc:sldMkLst>
          <pc:docMk/>
          <pc:sldMk cId="3413659645" sldId="446"/>
        </pc:sldMkLst>
      </pc:sldChg>
      <pc:sldChg chg="del">
        <pc:chgData name="用 共" userId="674416862f0b68f3" providerId="LiveId" clId="{E2DDEEAE-6B50-45F9-8B4A-198B56BA5C69}" dt="2022-11-03T15:42:14.335" v="1126" actId="47"/>
        <pc:sldMkLst>
          <pc:docMk/>
          <pc:sldMk cId="4111076727" sldId="447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863920522" sldId="448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818450413" sldId="449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651060007" sldId="450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1741735" sldId="451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445947685" sldId="452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96089783" sldId="453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4277189408" sldId="454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481838944" sldId="455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746151840" sldId="456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987535333" sldId="457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724692276" sldId="458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797274480" sldId="459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664798591" sldId="460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534389144" sldId="461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2694688833" sldId="462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410061061" sldId="463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236265714" sldId="464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039511618" sldId="465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2141169439" sldId="466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490984081" sldId="467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683400535" sldId="469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139437735" sldId="470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263584004" sldId="471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32451163" sldId="472"/>
        </pc:sldMkLst>
      </pc:sldChg>
      <pc:sldChg chg="del">
        <pc:chgData name="用 共" userId="674416862f0b68f3" providerId="LiveId" clId="{E2DDEEAE-6B50-45F9-8B4A-198B56BA5C69}" dt="2022-11-03T15:42:20.088" v="1127" actId="47"/>
        <pc:sldMkLst>
          <pc:docMk/>
          <pc:sldMk cId="3276137386" sldId="473"/>
        </pc:sldMkLst>
      </pc:sldChg>
      <pc:sldChg chg="addSp delSp modSp add mod ord modTransition modAnim">
        <pc:chgData name="用 共" userId="674416862f0b68f3" providerId="LiveId" clId="{E2DDEEAE-6B50-45F9-8B4A-198B56BA5C69}" dt="2022-11-03T15:48:42.988" v="1149"/>
        <pc:sldMkLst>
          <pc:docMk/>
          <pc:sldMk cId="2913637012" sldId="474"/>
        </pc:sldMkLst>
        <pc:spChg chg="add mod">
          <ac:chgData name="用 共" userId="674416862f0b68f3" providerId="LiveId" clId="{E2DDEEAE-6B50-45F9-8B4A-198B56BA5C69}" dt="2022-11-03T14:54:04.969" v="698" actId="20577"/>
          <ac:spMkLst>
            <pc:docMk/>
            <pc:sldMk cId="2913637012" sldId="474"/>
            <ac:spMk id="3" creationId="{A6771717-6394-099B-FBD2-8CAF72F86321}"/>
          </ac:spMkLst>
        </pc:spChg>
        <pc:spChg chg="del">
          <ac:chgData name="用 共" userId="674416862f0b68f3" providerId="LiveId" clId="{E2DDEEAE-6B50-45F9-8B4A-198B56BA5C69}" dt="2022-11-03T14:49:14.129" v="655" actId="478"/>
          <ac:spMkLst>
            <pc:docMk/>
            <pc:sldMk cId="2913637012" sldId="474"/>
            <ac:spMk id="4" creationId="{C1DFDC69-BC37-FBA6-92E3-A8F8F6D9872F}"/>
          </ac:spMkLst>
        </pc:spChg>
        <pc:spChg chg="del">
          <ac:chgData name="用 共" userId="674416862f0b68f3" providerId="LiveId" clId="{E2DDEEAE-6B50-45F9-8B4A-198B56BA5C69}" dt="2022-11-03T14:53:36.005" v="692" actId="478"/>
          <ac:spMkLst>
            <pc:docMk/>
            <pc:sldMk cId="2913637012" sldId="474"/>
            <ac:spMk id="5" creationId="{B85F2456-E51B-097C-BFD4-55CC97DE8AE2}"/>
          </ac:spMkLst>
        </pc:spChg>
        <pc:spChg chg="del mod">
          <ac:chgData name="用 共" userId="674416862f0b68f3" providerId="LiveId" clId="{E2DDEEAE-6B50-45F9-8B4A-198B56BA5C69}" dt="2022-11-03T14:53:36.005" v="692" actId="478"/>
          <ac:spMkLst>
            <pc:docMk/>
            <pc:sldMk cId="2913637012" sldId="474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4:54:16.721" v="714" actId="14100"/>
          <ac:spMkLst>
            <pc:docMk/>
            <pc:sldMk cId="2913637012" sldId="474"/>
            <ac:spMk id="7" creationId="{8AD48B1B-B44A-C07D-DA71-B29C32CA1250}"/>
          </ac:spMkLst>
        </pc:spChg>
        <pc:spChg chg="add mod">
          <ac:chgData name="用 共" userId="674416862f0b68f3" providerId="LiveId" clId="{E2DDEEAE-6B50-45F9-8B4A-198B56BA5C69}" dt="2022-11-03T14:49:14.408" v="656"/>
          <ac:spMkLst>
            <pc:docMk/>
            <pc:sldMk cId="2913637012" sldId="474"/>
            <ac:spMk id="8" creationId="{0A00971E-2925-C590-7F12-E30C806B2659}"/>
          </ac:spMkLst>
        </pc:spChg>
        <pc:spChg chg="mod">
          <ac:chgData name="用 共" userId="674416862f0b68f3" providerId="LiveId" clId="{E2DDEEAE-6B50-45F9-8B4A-198B56BA5C69}" dt="2022-11-03T14:45:30.946" v="520" actId="13926"/>
          <ac:spMkLst>
            <pc:docMk/>
            <pc:sldMk cId="2913637012" sldId="474"/>
            <ac:spMk id="9" creationId="{C6401F2D-3CB5-3E47-36F8-661D4672A0FE}"/>
          </ac:spMkLst>
        </pc:spChg>
        <pc:spChg chg="add mod">
          <ac:chgData name="用 共" userId="674416862f0b68f3" providerId="LiveId" clId="{E2DDEEAE-6B50-45F9-8B4A-198B56BA5C69}" dt="2022-11-03T14:49:14.408" v="656"/>
          <ac:spMkLst>
            <pc:docMk/>
            <pc:sldMk cId="2913637012" sldId="474"/>
            <ac:spMk id="10" creationId="{0E22FD35-8851-1AA5-B337-83D894F0C04A}"/>
          </ac:spMkLst>
        </pc:spChg>
        <pc:spChg chg="add mod">
          <ac:chgData name="用 共" userId="674416862f0b68f3" providerId="LiveId" clId="{E2DDEEAE-6B50-45F9-8B4A-198B56BA5C69}" dt="2022-11-03T14:52:23.023" v="678" actId="207"/>
          <ac:spMkLst>
            <pc:docMk/>
            <pc:sldMk cId="2913637012" sldId="474"/>
            <ac:spMk id="12" creationId="{33E79EEC-5F08-E418-8E57-9D2EB62D6D4E}"/>
          </ac:spMkLst>
        </pc:spChg>
        <pc:spChg chg="add mod">
          <ac:chgData name="用 共" userId="674416862f0b68f3" providerId="LiveId" clId="{E2DDEEAE-6B50-45F9-8B4A-198B56BA5C69}" dt="2022-11-03T14:49:14.408" v="656"/>
          <ac:spMkLst>
            <pc:docMk/>
            <pc:sldMk cId="2913637012" sldId="474"/>
            <ac:spMk id="13" creationId="{9EC792C4-FE76-5DE5-B827-BB56DB7B2607}"/>
          </ac:spMkLst>
        </pc:spChg>
        <pc:spChg chg="add mod">
          <ac:chgData name="用 共" userId="674416862f0b68f3" providerId="LiveId" clId="{E2DDEEAE-6B50-45F9-8B4A-198B56BA5C69}" dt="2022-11-03T14:49:14.408" v="656"/>
          <ac:spMkLst>
            <pc:docMk/>
            <pc:sldMk cId="2913637012" sldId="474"/>
            <ac:spMk id="20" creationId="{01931229-C34B-9FDF-B199-7912616BE41B}"/>
          </ac:spMkLst>
        </pc:spChg>
        <pc:spChg chg="add mod">
          <ac:chgData name="用 共" userId="674416862f0b68f3" providerId="LiveId" clId="{E2DDEEAE-6B50-45F9-8B4A-198B56BA5C69}" dt="2022-11-03T14:49:14.408" v="656"/>
          <ac:spMkLst>
            <pc:docMk/>
            <pc:sldMk cId="2913637012" sldId="474"/>
            <ac:spMk id="21" creationId="{DB1A4891-B762-C349-7D42-011A468C2346}"/>
          </ac:spMkLst>
        </pc:spChg>
        <pc:spChg chg="add mod">
          <ac:chgData name="用 共" userId="674416862f0b68f3" providerId="LiveId" clId="{E2DDEEAE-6B50-45F9-8B4A-198B56BA5C69}" dt="2022-11-03T14:53:36.427" v="693"/>
          <ac:spMkLst>
            <pc:docMk/>
            <pc:sldMk cId="2913637012" sldId="474"/>
            <ac:spMk id="22" creationId="{DD54113C-F95E-7F86-64EF-1E9823DA7ECF}"/>
          </ac:spMkLst>
        </pc:spChg>
        <pc:spChg chg="add mod">
          <ac:chgData name="用 共" userId="674416862f0b68f3" providerId="LiveId" clId="{E2DDEEAE-6B50-45F9-8B4A-198B56BA5C69}" dt="2022-11-03T14:54:02.798" v="696" actId="20577"/>
          <ac:spMkLst>
            <pc:docMk/>
            <pc:sldMk cId="2913637012" sldId="474"/>
            <ac:spMk id="23" creationId="{ECC8133A-6B71-56EF-5118-6D62D2313271}"/>
          </ac:spMkLst>
        </pc:sp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4" creationId="{B84B3A1A-94C1-D076-451C-3D525E4D011E}"/>
          </ac:cxnSpMkLst>
        </pc:cxn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5" creationId="{63F683C9-9D60-7EE6-201D-A19578788FB1}"/>
          </ac:cxnSpMkLst>
        </pc:cxn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6" creationId="{7197CD85-E42A-B947-1C77-D2456AD9B583}"/>
          </ac:cxnSpMkLst>
        </pc:cxn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7" creationId="{E7E7E2E1-9C10-3157-18D1-1BA34DF728C7}"/>
          </ac:cxnSpMkLst>
        </pc:cxn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8" creationId="{F7E3B73C-B4EB-7692-8FE5-54D4A8F89490}"/>
          </ac:cxnSpMkLst>
        </pc:cxnChg>
        <pc:cxnChg chg="add mod">
          <ac:chgData name="用 共" userId="674416862f0b68f3" providerId="LiveId" clId="{E2DDEEAE-6B50-45F9-8B4A-198B56BA5C69}" dt="2022-11-03T14:49:14.408" v="656"/>
          <ac:cxnSpMkLst>
            <pc:docMk/>
            <pc:sldMk cId="2913637012" sldId="474"/>
            <ac:cxnSpMk id="19" creationId="{EF442101-E15B-A042-5771-7055E19E3D7B}"/>
          </ac:cxnSpMkLst>
        </pc:cxnChg>
      </pc:sldChg>
      <pc:sldChg chg="modSp add mod ord modTransition modAnim">
        <pc:chgData name="用 共" userId="674416862f0b68f3" providerId="LiveId" clId="{E2DDEEAE-6B50-45F9-8B4A-198B56BA5C69}" dt="2022-11-03T15:48:42.988" v="1149"/>
        <pc:sldMkLst>
          <pc:docMk/>
          <pc:sldMk cId="3501453065" sldId="475"/>
        </pc:sldMkLst>
        <pc:spChg chg="mod">
          <ac:chgData name="用 共" userId="674416862f0b68f3" providerId="LiveId" clId="{E2DDEEAE-6B50-45F9-8B4A-198B56BA5C69}" dt="2022-11-03T14:52:37.271" v="679" actId="1076"/>
          <ac:spMkLst>
            <pc:docMk/>
            <pc:sldMk cId="3501453065" sldId="475"/>
            <ac:spMk id="5" creationId="{B85F2456-E51B-097C-BFD4-55CC97DE8AE2}"/>
          </ac:spMkLst>
        </pc:spChg>
        <pc:spChg chg="mod">
          <ac:chgData name="用 共" userId="674416862f0b68f3" providerId="LiveId" clId="{E2DDEEAE-6B50-45F9-8B4A-198B56BA5C69}" dt="2022-11-03T14:52:37.271" v="679" actId="1076"/>
          <ac:spMkLst>
            <pc:docMk/>
            <pc:sldMk cId="3501453065" sldId="475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4:51:44.282" v="672" actId="13926"/>
          <ac:spMkLst>
            <pc:docMk/>
            <pc:sldMk cId="3501453065" sldId="475"/>
            <ac:spMk id="21" creationId="{52E6F801-05E3-DE3B-521B-64445C5DF27D}"/>
          </ac:spMkLst>
        </pc:spChg>
      </pc:sldChg>
      <pc:sldChg chg="modSp add mod ord modTransition modAnim">
        <pc:chgData name="用 共" userId="674416862f0b68f3" providerId="LiveId" clId="{E2DDEEAE-6B50-45F9-8B4A-198B56BA5C69}" dt="2022-11-03T15:48:42.988" v="1149"/>
        <pc:sldMkLst>
          <pc:docMk/>
          <pc:sldMk cId="3513329617" sldId="476"/>
        </pc:sldMkLst>
        <pc:spChg chg="mod">
          <ac:chgData name="用 共" userId="674416862f0b68f3" providerId="LiveId" clId="{E2DDEEAE-6B50-45F9-8B4A-198B56BA5C69}" dt="2022-11-03T14:54:32.149" v="717" actId="20577"/>
          <ac:spMkLst>
            <pc:docMk/>
            <pc:sldMk cId="3513329617" sldId="476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4:54:34.595" v="718" actId="20577"/>
          <ac:spMkLst>
            <pc:docMk/>
            <pc:sldMk cId="3513329617" sldId="476"/>
            <ac:spMk id="24" creationId="{26B9C7F2-411A-1A27-176F-AD56CEDA7DD5}"/>
          </ac:spMkLst>
        </pc:spChg>
      </pc:sldChg>
      <pc:sldChg chg="modSp add mod ord modTransition modAnim">
        <pc:chgData name="用 共" userId="674416862f0b68f3" providerId="LiveId" clId="{E2DDEEAE-6B50-45F9-8B4A-198B56BA5C69}" dt="2022-11-03T15:48:42.988" v="1149"/>
        <pc:sldMkLst>
          <pc:docMk/>
          <pc:sldMk cId="3904126897" sldId="477"/>
        </pc:sldMkLst>
        <pc:spChg chg="mod">
          <ac:chgData name="用 共" userId="674416862f0b68f3" providerId="LiveId" clId="{E2DDEEAE-6B50-45F9-8B4A-198B56BA5C69}" dt="2022-11-03T14:54:38.177" v="719" actId="20577"/>
          <ac:spMkLst>
            <pc:docMk/>
            <pc:sldMk cId="3904126897" sldId="477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4:54:39.881" v="721" actId="20577"/>
          <ac:spMkLst>
            <pc:docMk/>
            <pc:sldMk cId="3904126897" sldId="477"/>
            <ac:spMk id="10" creationId="{65B6D669-0785-4D05-55AE-735E5C65B17B}"/>
          </ac:spMkLst>
        </pc:spChg>
      </pc:sldChg>
      <pc:sldChg chg="modSp add mod ord modTransition modAnim">
        <pc:chgData name="用 共" userId="674416862f0b68f3" providerId="LiveId" clId="{E2DDEEAE-6B50-45F9-8B4A-198B56BA5C69}" dt="2022-11-03T15:48:42.988" v="1149"/>
        <pc:sldMkLst>
          <pc:docMk/>
          <pc:sldMk cId="4274406392" sldId="478"/>
        </pc:sldMkLst>
        <pc:spChg chg="mod">
          <ac:chgData name="用 共" userId="674416862f0b68f3" providerId="LiveId" clId="{E2DDEEAE-6B50-45F9-8B4A-198B56BA5C69}" dt="2022-11-03T14:54:47.503" v="724" actId="20577"/>
          <ac:spMkLst>
            <pc:docMk/>
            <pc:sldMk cId="4274406392" sldId="478"/>
            <ac:spMk id="12" creationId="{7211608F-8EE7-45D4-7BE7-E973313F3334}"/>
          </ac:spMkLst>
        </pc:spChg>
        <pc:spChg chg="mod">
          <ac:chgData name="用 共" userId="674416862f0b68f3" providerId="LiveId" clId="{E2DDEEAE-6B50-45F9-8B4A-198B56BA5C69}" dt="2022-11-03T14:54:46.140" v="722" actId="20577"/>
          <ac:spMkLst>
            <pc:docMk/>
            <pc:sldMk cId="4274406392" sldId="478"/>
            <ac:spMk id="26" creationId="{4CD5D40A-29E9-8231-01F8-1959F070B131}"/>
          </ac:spMkLst>
        </pc:spChg>
      </pc:sldChg>
      <pc:sldChg chg="modSp add mod ord modTransition modAnim">
        <pc:chgData name="用 共" userId="674416862f0b68f3" providerId="LiveId" clId="{E2DDEEAE-6B50-45F9-8B4A-198B56BA5C69}" dt="2022-11-03T15:48:42.988" v="1149"/>
        <pc:sldMkLst>
          <pc:docMk/>
          <pc:sldMk cId="1239844148" sldId="479"/>
        </pc:sldMkLst>
        <pc:spChg chg="mod">
          <ac:chgData name="用 共" userId="674416862f0b68f3" providerId="LiveId" clId="{E2DDEEAE-6B50-45F9-8B4A-198B56BA5C69}" dt="2022-11-03T14:55:11.398" v="727" actId="20577"/>
          <ac:spMkLst>
            <pc:docMk/>
            <pc:sldMk cId="1239844148" sldId="479"/>
            <ac:spMk id="3" creationId="{A6771717-6394-099B-FBD2-8CAF72F86321}"/>
          </ac:spMkLst>
        </pc:spChg>
        <pc:spChg chg="mod">
          <ac:chgData name="用 共" userId="674416862f0b68f3" providerId="LiveId" clId="{E2DDEEAE-6B50-45F9-8B4A-198B56BA5C69}" dt="2022-11-03T14:55:05.954" v="725" actId="20577"/>
          <ac:spMkLst>
            <pc:docMk/>
            <pc:sldMk cId="1239844148" sldId="479"/>
            <ac:spMk id="23" creationId="{ECC8133A-6B71-56EF-5118-6D62D231327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67984886" sldId="480"/>
        </pc:sldMkLst>
        <pc:spChg chg="mod">
          <ac:chgData name="用 共" userId="674416862f0b68f3" providerId="LiveId" clId="{E2DDEEAE-6B50-45F9-8B4A-198B56BA5C69}" dt="2022-11-03T14:59:10.913" v="744" actId="20577"/>
          <ac:spMkLst>
            <pc:docMk/>
            <pc:sldMk cId="267984886" sldId="480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4:59:12.674" v="745" actId="20577"/>
          <ac:spMkLst>
            <pc:docMk/>
            <pc:sldMk cId="267984886" sldId="480"/>
            <ac:spMk id="24" creationId="{26B9C7F2-411A-1A27-176F-AD56CEDA7DD5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4052770736" sldId="481"/>
        </pc:sldMkLst>
        <pc:spChg chg="mod">
          <ac:chgData name="用 共" userId="674416862f0b68f3" providerId="LiveId" clId="{E2DDEEAE-6B50-45F9-8B4A-198B56BA5C69}" dt="2022-11-03T14:59:19.837" v="748" actId="20577"/>
          <ac:spMkLst>
            <pc:docMk/>
            <pc:sldMk cId="4052770736" sldId="481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4:59:15.302" v="747" actId="20577"/>
          <ac:spMkLst>
            <pc:docMk/>
            <pc:sldMk cId="4052770736" sldId="481"/>
            <ac:spMk id="10" creationId="{65B6D669-0785-4D05-55AE-735E5C65B17B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095012416" sldId="482"/>
        </pc:sldMkLst>
        <pc:spChg chg="mod">
          <ac:chgData name="用 共" userId="674416862f0b68f3" providerId="LiveId" clId="{E2DDEEAE-6B50-45F9-8B4A-198B56BA5C69}" dt="2022-11-03T14:59:23.347" v="750" actId="20577"/>
          <ac:spMkLst>
            <pc:docMk/>
            <pc:sldMk cId="1095012416" sldId="482"/>
            <ac:spMk id="12" creationId="{7211608F-8EE7-45D4-7BE7-E973313F3334}"/>
          </ac:spMkLst>
        </pc:spChg>
        <pc:spChg chg="mod">
          <ac:chgData name="用 共" userId="674416862f0b68f3" providerId="LiveId" clId="{E2DDEEAE-6B50-45F9-8B4A-198B56BA5C69}" dt="2022-11-03T14:59:28.588" v="751" actId="20577"/>
          <ac:spMkLst>
            <pc:docMk/>
            <pc:sldMk cId="1095012416" sldId="482"/>
            <ac:spMk id="26" creationId="{4CD5D40A-29E9-8231-01F8-1959F070B13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586438754" sldId="483"/>
        </pc:sldMkLst>
        <pc:spChg chg="mod">
          <ac:chgData name="用 共" userId="674416862f0b68f3" providerId="LiveId" clId="{E2DDEEAE-6B50-45F9-8B4A-198B56BA5C69}" dt="2022-11-03T14:59:33.278" v="754" actId="20577"/>
          <ac:spMkLst>
            <pc:docMk/>
            <pc:sldMk cId="1586438754" sldId="483"/>
            <ac:spMk id="3" creationId="{A6771717-6394-099B-FBD2-8CAF72F86321}"/>
          </ac:spMkLst>
        </pc:spChg>
        <pc:spChg chg="mod">
          <ac:chgData name="用 共" userId="674416862f0b68f3" providerId="LiveId" clId="{E2DDEEAE-6B50-45F9-8B4A-198B56BA5C69}" dt="2022-11-03T14:59:31.904" v="752" actId="20577"/>
          <ac:spMkLst>
            <pc:docMk/>
            <pc:sldMk cId="1586438754" sldId="483"/>
            <ac:spMk id="23" creationId="{ECC8133A-6B71-56EF-5118-6D62D231327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955584665" sldId="484"/>
        </pc:sldMkLst>
        <pc:spChg chg="mod">
          <ac:chgData name="用 共" userId="674416862f0b68f3" providerId="LiveId" clId="{E2DDEEAE-6B50-45F9-8B4A-198B56BA5C69}" dt="2022-11-03T15:00:07.052" v="759" actId="20577"/>
          <ac:spMkLst>
            <pc:docMk/>
            <pc:sldMk cId="955584665" sldId="484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5:00:08.799" v="760" actId="20577"/>
          <ac:spMkLst>
            <pc:docMk/>
            <pc:sldMk cId="955584665" sldId="484"/>
            <ac:spMk id="24" creationId="{26B9C7F2-411A-1A27-176F-AD56CEDA7DD5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258572919" sldId="485"/>
        </pc:sldMkLst>
        <pc:spChg chg="mod">
          <ac:chgData name="用 共" userId="674416862f0b68f3" providerId="LiveId" clId="{E2DDEEAE-6B50-45F9-8B4A-198B56BA5C69}" dt="2022-11-03T15:00:13.013" v="763" actId="20577"/>
          <ac:spMkLst>
            <pc:docMk/>
            <pc:sldMk cId="1258572919" sldId="485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5:00:11.153" v="762" actId="20577"/>
          <ac:spMkLst>
            <pc:docMk/>
            <pc:sldMk cId="1258572919" sldId="485"/>
            <ac:spMk id="10" creationId="{65B6D669-0785-4D05-55AE-735E5C65B17B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014115611" sldId="486"/>
        </pc:sldMkLst>
        <pc:spChg chg="mod">
          <ac:chgData name="用 共" userId="674416862f0b68f3" providerId="LiveId" clId="{E2DDEEAE-6B50-45F9-8B4A-198B56BA5C69}" dt="2022-11-03T15:00:28.045" v="773" actId="20577"/>
          <ac:spMkLst>
            <pc:docMk/>
            <pc:sldMk cId="2014115611" sldId="486"/>
            <ac:spMk id="12" creationId="{7211608F-8EE7-45D4-7BE7-E973313F3334}"/>
          </ac:spMkLst>
        </pc:spChg>
        <pc:spChg chg="mod">
          <ac:chgData name="用 共" userId="674416862f0b68f3" providerId="LiveId" clId="{E2DDEEAE-6B50-45F9-8B4A-198B56BA5C69}" dt="2022-11-03T15:00:19.473" v="768" actId="20577"/>
          <ac:spMkLst>
            <pc:docMk/>
            <pc:sldMk cId="2014115611" sldId="486"/>
            <ac:spMk id="26" creationId="{4CD5D40A-29E9-8231-01F8-1959F070B13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921311800" sldId="487"/>
        </pc:sldMkLst>
        <pc:spChg chg="mod">
          <ac:chgData name="用 共" userId="674416862f0b68f3" providerId="LiveId" clId="{E2DDEEAE-6B50-45F9-8B4A-198B56BA5C69}" dt="2022-11-03T15:00:23.448" v="771" actId="20577"/>
          <ac:spMkLst>
            <pc:docMk/>
            <pc:sldMk cId="2921311800" sldId="487"/>
            <ac:spMk id="3" creationId="{A6771717-6394-099B-FBD2-8CAF72F86321}"/>
          </ac:spMkLst>
        </pc:spChg>
        <pc:spChg chg="mod">
          <ac:chgData name="用 共" userId="674416862f0b68f3" providerId="LiveId" clId="{E2DDEEAE-6B50-45F9-8B4A-198B56BA5C69}" dt="2022-11-03T15:00:22.076" v="769" actId="20577"/>
          <ac:spMkLst>
            <pc:docMk/>
            <pc:sldMk cId="2921311800" sldId="487"/>
            <ac:spMk id="23" creationId="{ECC8133A-6B71-56EF-5118-6D62D231327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825211236" sldId="488"/>
        </pc:sldMkLst>
        <pc:spChg chg="mod">
          <ac:chgData name="用 共" userId="674416862f0b68f3" providerId="LiveId" clId="{E2DDEEAE-6B50-45F9-8B4A-198B56BA5C69}" dt="2022-11-03T15:00:52.640" v="778" actId="20577"/>
          <ac:spMkLst>
            <pc:docMk/>
            <pc:sldMk cId="2825211236" sldId="488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5:00:55.843" v="779" actId="20577"/>
          <ac:spMkLst>
            <pc:docMk/>
            <pc:sldMk cId="2825211236" sldId="488"/>
            <ac:spMk id="24" creationId="{26B9C7F2-411A-1A27-176F-AD56CEDA7DD5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633054368" sldId="489"/>
        </pc:sldMkLst>
        <pc:spChg chg="mod">
          <ac:chgData name="用 共" userId="674416862f0b68f3" providerId="LiveId" clId="{E2DDEEAE-6B50-45F9-8B4A-198B56BA5C69}" dt="2022-11-03T15:01:03.020" v="782" actId="20577"/>
          <ac:spMkLst>
            <pc:docMk/>
            <pc:sldMk cId="633054368" sldId="489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5:01:01.498" v="781" actId="20577"/>
          <ac:spMkLst>
            <pc:docMk/>
            <pc:sldMk cId="633054368" sldId="489"/>
            <ac:spMk id="10" creationId="{65B6D669-0785-4D05-55AE-735E5C65B17B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574993513" sldId="490"/>
        </pc:sldMkLst>
        <pc:spChg chg="mod">
          <ac:chgData name="用 共" userId="674416862f0b68f3" providerId="LiveId" clId="{E2DDEEAE-6B50-45F9-8B4A-198B56BA5C69}" dt="2022-11-03T15:01:08.819" v="784" actId="20577"/>
          <ac:spMkLst>
            <pc:docMk/>
            <pc:sldMk cId="3574993513" sldId="490"/>
            <ac:spMk id="12" creationId="{7211608F-8EE7-45D4-7BE7-E973313F3334}"/>
          </ac:spMkLst>
        </pc:spChg>
        <pc:spChg chg="mod">
          <ac:chgData name="用 共" userId="674416862f0b68f3" providerId="LiveId" clId="{E2DDEEAE-6B50-45F9-8B4A-198B56BA5C69}" dt="2022-11-03T15:01:16.296" v="787" actId="20577"/>
          <ac:spMkLst>
            <pc:docMk/>
            <pc:sldMk cId="3574993513" sldId="490"/>
            <ac:spMk id="26" creationId="{4CD5D40A-29E9-8231-01F8-1959F070B13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173887895" sldId="491"/>
        </pc:sldMkLst>
        <pc:spChg chg="mod">
          <ac:chgData name="用 共" userId="674416862f0b68f3" providerId="LiveId" clId="{E2DDEEAE-6B50-45F9-8B4A-198B56BA5C69}" dt="2022-11-03T15:01:20.735" v="790" actId="20577"/>
          <ac:spMkLst>
            <pc:docMk/>
            <pc:sldMk cId="3173887895" sldId="491"/>
            <ac:spMk id="3" creationId="{A6771717-6394-099B-FBD2-8CAF72F86321}"/>
          </ac:spMkLst>
        </pc:spChg>
        <pc:spChg chg="mod">
          <ac:chgData name="用 共" userId="674416862f0b68f3" providerId="LiveId" clId="{E2DDEEAE-6B50-45F9-8B4A-198B56BA5C69}" dt="2022-11-03T15:01:19.242" v="788" actId="20577"/>
          <ac:spMkLst>
            <pc:docMk/>
            <pc:sldMk cId="3173887895" sldId="491"/>
            <ac:spMk id="23" creationId="{ECC8133A-6B71-56EF-5118-6D62D2313271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393857225" sldId="492"/>
        </pc:sldMkLst>
        <pc:spChg chg="mod">
          <ac:chgData name="用 共" userId="674416862f0b68f3" providerId="LiveId" clId="{E2DDEEAE-6B50-45F9-8B4A-198B56BA5C69}" dt="2022-11-03T15:01:44.603" v="796" actId="20577"/>
          <ac:spMkLst>
            <pc:docMk/>
            <pc:sldMk cId="2393857225" sldId="492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5:01:42.815" v="794" actId="20577"/>
          <ac:spMkLst>
            <pc:docMk/>
            <pc:sldMk cId="2393857225" sldId="492"/>
            <ac:spMk id="24" creationId="{26B9C7F2-411A-1A27-176F-AD56CEDA7DD5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755138417" sldId="493"/>
        </pc:sldMkLst>
        <pc:spChg chg="mod">
          <ac:chgData name="用 共" userId="674416862f0b68f3" providerId="LiveId" clId="{E2DDEEAE-6B50-45F9-8B4A-198B56BA5C69}" dt="2022-11-03T15:02:01.986" v="802" actId="20577"/>
          <ac:spMkLst>
            <pc:docMk/>
            <pc:sldMk cId="1755138417" sldId="493"/>
            <ac:spMk id="5" creationId="{B85F2456-E51B-097C-BFD4-55CC97DE8AE2}"/>
          </ac:spMkLst>
        </pc:spChg>
        <pc:spChg chg="mod">
          <ac:chgData name="用 共" userId="674416862f0b68f3" providerId="LiveId" clId="{E2DDEEAE-6B50-45F9-8B4A-198B56BA5C69}" dt="2022-11-03T15:02:49.344" v="812" actId="20577"/>
          <ac:spMkLst>
            <pc:docMk/>
            <pc:sldMk cId="1755138417" sldId="493"/>
            <ac:spMk id="6" creationId="{7FC67F7E-4133-85C9-7977-A3AEDB15C944}"/>
          </ac:spMkLst>
        </pc:spChg>
        <pc:spChg chg="mod">
          <ac:chgData name="用 共" userId="674416862f0b68f3" providerId="LiveId" clId="{E2DDEEAE-6B50-45F9-8B4A-198B56BA5C69}" dt="2022-11-03T15:02:50.962" v="814" actId="20577"/>
          <ac:spMkLst>
            <pc:docMk/>
            <pc:sldMk cId="1755138417" sldId="493"/>
            <ac:spMk id="10" creationId="{65B6D669-0785-4D05-55AE-735E5C65B17B}"/>
          </ac:spMkLst>
        </pc:spChg>
        <pc:spChg chg="mod">
          <ac:chgData name="用 共" userId="674416862f0b68f3" providerId="LiveId" clId="{E2DDEEAE-6B50-45F9-8B4A-198B56BA5C69}" dt="2022-11-03T15:01:55.670" v="797" actId="13926"/>
          <ac:spMkLst>
            <pc:docMk/>
            <pc:sldMk cId="1755138417" sldId="493"/>
            <ac:spMk id="21" creationId="{52E6F801-05E3-DE3B-521B-64445C5DF27D}"/>
          </ac:spMkLst>
        </pc:spChg>
        <pc:spChg chg="mod">
          <ac:chgData name="用 共" userId="674416862f0b68f3" providerId="LiveId" clId="{E2DDEEAE-6B50-45F9-8B4A-198B56BA5C69}" dt="2022-11-03T15:01:59.218" v="798" actId="13926"/>
          <ac:spMkLst>
            <pc:docMk/>
            <pc:sldMk cId="1755138417" sldId="493"/>
            <ac:spMk id="22" creationId="{0195C987-4E96-AA18-C310-814DE5588627}"/>
          </ac:spMkLst>
        </pc:spChg>
      </pc:sldChg>
      <pc:sldChg chg="modSp add del mod">
        <pc:chgData name="用 共" userId="674416862f0b68f3" providerId="LiveId" clId="{E2DDEEAE-6B50-45F9-8B4A-198B56BA5C69}" dt="2022-11-03T15:02:57.887" v="815" actId="47"/>
        <pc:sldMkLst>
          <pc:docMk/>
          <pc:sldMk cId="164190602" sldId="494"/>
        </pc:sldMkLst>
        <pc:spChg chg="mod">
          <ac:chgData name="用 共" userId="674416862f0b68f3" providerId="LiveId" clId="{E2DDEEAE-6B50-45F9-8B4A-198B56BA5C69}" dt="2022-11-03T15:02:13.109" v="804" actId="207"/>
          <ac:spMkLst>
            <pc:docMk/>
            <pc:sldMk cId="164190602" sldId="494"/>
            <ac:spMk id="15" creationId="{13837702-DBBB-E02E-F2D9-0A6C8A836375}"/>
          </ac:spMkLst>
        </pc:spChg>
        <pc:spChg chg="mod">
          <ac:chgData name="用 共" userId="674416862f0b68f3" providerId="LiveId" clId="{E2DDEEAE-6B50-45F9-8B4A-198B56BA5C69}" dt="2022-11-03T15:02:17.280" v="805" actId="207"/>
          <ac:spMkLst>
            <pc:docMk/>
            <pc:sldMk cId="164190602" sldId="494"/>
            <ac:spMk id="16" creationId="{2197BA26-12C1-861C-5EE5-C211848AA0B0}"/>
          </ac:spMkLst>
        </pc:spChg>
        <pc:spChg chg="mod">
          <ac:chgData name="用 共" userId="674416862f0b68f3" providerId="LiveId" clId="{E2DDEEAE-6B50-45F9-8B4A-198B56BA5C69}" dt="2022-11-03T15:02:32.204" v="809" actId="20577"/>
          <ac:spMkLst>
            <pc:docMk/>
            <pc:sldMk cId="164190602" sldId="494"/>
            <ac:spMk id="25" creationId="{633FC273-D71A-D02E-D21B-97E2F019B5A8}"/>
          </ac:spMkLst>
        </pc:spChg>
      </pc:sldChg>
      <pc:sldChg chg="addSp modSp add mod ord modTransition">
        <pc:chgData name="用 共" userId="674416862f0b68f3" providerId="LiveId" clId="{E2DDEEAE-6B50-45F9-8B4A-198B56BA5C69}" dt="2022-11-03T15:48:42.988" v="1149"/>
        <pc:sldMkLst>
          <pc:docMk/>
          <pc:sldMk cId="1931825967" sldId="494"/>
        </pc:sldMkLst>
        <pc:spChg chg="add mod">
          <ac:chgData name="用 共" userId="674416862f0b68f3" providerId="LiveId" clId="{E2DDEEAE-6B50-45F9-8B4A-198B56BA5C69}" dt="2022-11-03T15:04:03.338" v="825"/>
          <ac:spMkLst>
            <pc:docMk/>
            <pc:sldMk cId="1931825967" sldId="494"/>
            <ac:spMk id="3" creationId="{0D083DED-9616-2631-AFD2-6C6FA1D51A11}"/>
          </ac:spMkLst>
        </pc:spChg>
        <pc:spChg chg="mod">
          <ac:chgData name="用 共" userId="674416862f0b68f3" providerId="LiveId" clId="{E2DDEEAE-6B50-45F9-8B4A-198B56BA5C69}" dt="2022-11-03T15:03:53.703" v="824" actId="13926"/>
          <ac:spMkLst>
            <pc:docMk/>
            <pc:sldMk cId="1931825967" sldId="494"/>
            <ac:spMk id="9" creationId="{C6401F2D-3CB5-3E47-36F8-661D4672A0FE}"/>
          </ac:spMkLst>
        </pc:spChg>
        <pc:spChg chg="mod">
          <ac:chgData name="用 共" userId="674416862f0b68f3" providerId="LiveId" clId="{E2DDEEAE-6B50-45F9-8B4A-198B56BA5C69}" dt="2022-11-03T15:03:41.795" v="823" actId="207"/>
          <ac:spMkLst>
            <pc:docMk/>
            <pc:sldMk cId="1931825967" sldId="494"/>
            <ac:spMk id="11" creationId="{085B2D4C-AD84-8292-F88F-B098CC28DCAA}"/>
          </ac:spMkLst>
        </pc:spChg>
        <pc:spChg chg="mod">
          <ac:chgData name="用 共" userId="674416862f0b68f3" providerId="LiveId" clId="{E2DDEEAE-6B50-45F9-8B4A-198B56BA5C69}" dt="2022-11-03T15:03:37.770" v="822" actId="207"/>
          <ac:spMkLst>
            <pc:docMk/>
            <pc:sldMk cId="1931825967" sldId="494"/>
            <ac:spMk id="14" creationId="{95446A1A-49DB-A002-5FD8-8B0EF48C1E9E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648221105" sldId="495"/>
        </pc:sldMkLst>
        <pc:spChg chg="mod">
          <ac:chgData name="用 共" userId="674416862f0b68f3" providerId="LiveId" clId="{E2DDEEAE-6B50-45F9-8B4A-198B56BA5C69}" dt="2022-11-03T15:11:02.399" v="895" actId="20577"/>
          <ac:spMkLst>
            <pc:docMk/>
            <pc:sldMk cId="1648221105" sldId="495"/>
            <ac:spMk id="5" creationId="{248D2752-1C50-C50C-B0CF-077AA8B257E9}"/>
          </ac:spMkLst>
        </pc:spChg>
        <pc:spChg chg="mod">
          <ac:chgData name="用 共" userId="674416862f0b68f3" providerId="LiveId" clId="{E2DDEEAE-6B50-45F9-8B4A-198B56BA5C69}" dt="2022-11-03T15:10:58.688" v="885" actId="207"/>
          <ac:spMkLst>
            <pc:docMk/>
            <pc:sldMk cId="1648221105" sldId="495"/>
            <ac:spMk id="15" creationId="{CAA484D1-C0DC-B22D-2DC0-FB12A7EC401A}"/>
          </ac:spMkLst>
        </pc:spChg>
      </pc:sldChg>
      <pc:sldChg chg="add del">
        <pc:chgData name="用 共" userId="674416862f0b68f3" providerId="LiveId" clId="{E2DDEEAE-6B50-45F9-8B4A-198B56BA5C69}" dt="2022-11-03T15:03:00.019" v="816" actId="47"/>
        <pc:sldMkLst>
          <pc:docMk/>
          <pc:sldMk cId="2736998462" sldId="495"/>
        </pc:sldMkLst>
      </pc:sldChg>
      <pc:sldChg chg="delSp modSp add mod ord modTransition">
        <pc:chgData name="用 共" userId="674416862f0b68f3" providerId="LiveId" clId="{E2DDEEAE-6B50-45F9-8B4A-198B56BA5C69}" dt="2022-11-03T15:48:42.988" v="1149"/>
        <pc:sldMkLst>
          <pc:docMk/>
          <pc:sldMk cId="470167428" sldId="496"/>
        </pc:sldMkLst>
        <pc:spChg chg="mod">
          <ac:chgData name="用 共" userId="674416862f0b68f3" providerId="LiveId" clId="{E2DDEEAE-6B50-45F9-8B4A-198B56BA5C69}" dt="2022-11-03T15:15:48.368" v="942" actId="13926"/>
          <ac:spMkLst>
            <pc:docMk/>
            <pc:sldMk cId="470167428" sldId="496"/>
            <ac:spMk id="3" creationId="{A850DB3D-FAE3-D13A-0C21-26A39B926733}"/>
          </ac:spMkLst>
        </pc:spChg>
        <pc:spChg chg="mod">
          <ac:chgData name="用 共" userId="674416862f0b68f3" providerId="LiveId" clId="{E2DDEEAE-6B50-45F9-8B4A-198B56BA5C69}" dt="2022-11-03T15:14:44.905" v="912" actId="207"/>
          <ac:spMkLst>
            <pc:docMk/>
            <pc:sldMk cId="470167428" sldId="496"/>
            <ac:spMk id="7" creationId="{3EC8AFE1-C319-B301-3711-DBF056C8E0E8}"/>
          </ac:spMkLst>
        </pc:spChg>
        <pc:spChg chg="del mod">
          <ac:chgData name="用 共" userId="674416862f0b68f3" providerId="LiveId" clId="{E2DDEEAE-6B50-45F9-8B4A-198B56BA5C69}" dt="2022-11-03T15:16:22.884" v="947" actId="478"/>
          <ac:spMkLst>
            <pc:docMk/>
            <pc:sldMk cId="470167428" sldId="496"/>
            <ac:spMk id="11" creationId="{2DFA7A37-C878-49FD-B4D8-7FBCFB48DA49}"/>
          </ac:spMkLst>
        </pc:spChg>
        <pc:spChg chg="mod">
          <ac:chgData name="用 共" userId="674416862f0b68f3" providerId="LiveId" clId="{E2DDEEAE-6B50-45F9-8B4A-198B56BA5C69}" dt="2022-11-03T15:14:41.559" v="911" actId="207"/>
          <ac:spMkLst>
            <pc:docMk/>
            <pc:sldMk cId="470167428" sldId="496"/>
            <ac:spMk id="17" creationId="{6FF1FDDD-42DD-BDD7-D982-80A0DAB1292B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883876701" sldId="497"/>
        </pc:sldMkLst>
        <pc:spChg chg="mod">
          <ac:chgData name="用 共" userId="674416862f0b68f3" providerId="LiveId" clId="{E2DDEEAE-6B50-45F9-8B4A-198B56BA5C69}" dt="2022-11-03T15:16:18.201" v="946" actId="13926"/>
          <ac:spMkLst>
            <pc:docMk/>
            <pc:sldMk cId="1883876701" sldId="497"/>
            <ac:spMk id="15" creationId="{CCDCEBC8-6EE7-CCDA-07FF-BB8CFC5F9406}"/>
          </ac:spMkLst>
        </pc:spChg>
      </pc:sldChg>
      <pc:sldChg chg="addSp delSp modSp add mod ord modTransition">
        <pc:chgData name="用 共" userId="674416862f0b68f3" providerId="LiveId" clId="{E2DDEEAE-6B50-45F9-8B4A-198B56BA5C69}" dt="2022-11-03T15:48:42.988" v="1149"/>
        <pc:sldMkLst>
          <pc:docMk/>
          <pc:sldMk cId="4106114457" sldId="498"/>
        </pc:sldMkLst>
        <pc:spChg chg="mod">
          <ac:chgData name="用 共" userId="674416862f0b68f3" providerId="LiveId" clId="{E2DDEEAE-6B50-45F9-8B4A-198B56BA5C69}" dt="2022-11-03T15:20:18.970" v="984" actId="13926"/>
          <ac:spMkLst>
            <pc:docMk/>
            <pc:sldMk cId="4106114457" sldId="498"/>
            <ac:spMk id="3" creationId="{A850DB3D-FAE3-D13A-0C21-26A39B926733}"/>
          </ac:spMkLst>
        </pc:spChg>
        <pc:spChg chg="add mod">
          <ac:chgData name="用 共" userId="674416862f0b68f3" providerId="LiveId" clId="{E2DDEEAE-6B50-45F9-8B4A-198B56BA5C69}" dt="2022-11-03T15:18:44.806" v="955"/>
          <ac:spMkLst>
            <pc:docMk/>
            <pc:sldMk cId="4106114457" sldId="498"/>
            <ac:spMk id="4" creationId="{B249E723-44F7-4227-4735-7D5733F0DA48}"/>
          </ac:spMkLst>
        </pc:spChg>
        <pc:spChg chg="add mod">
          <ac:chgData name="用 共" userId="674416862f0b68f3" providerId="LiveId" clId="{E2DDEEAE-6B50-45F9-8B4A-198B56BA5C69}" dt="2022-11-03T15:19:04.107" v="975" actId="20577"/>
          <ac:spMkLst>
            <pc:docMk/>
            <pc:sldMk cId="4106114457" sldId="498"/>
            <ac:spMk id="5" creationId="{A42BD0EA-B96F-C61E-9576-2A2419C2DE97}"/>
          </ac:spMkLst>
        </pc:spChg>
        <pc:spChg chg="mod">
          <ac:chgData name="用 共" userId="674416862f0b68f3" providerId="LiveId" clId="{E2DDEEAE-6B50-45F9-8B4A-198B56BA5C69}" dt="2022-11-03T15:19:10.122" v="983" actId="20577"/>
          <ac:spMkLst>
            <pc:docMk/>
            <pc:sldMk cId="4106114457" sldId="498"/>
            <ac:spMk id="6" creationId="{ACC44A08-636B-5653-2B62-AD11453DBBCD}"/>
          </ac:spMkLst>
        </pc:spChg>
        <pc:spChg chg="del mod">
          <ac:chgData name="用 共" userId="674416862f0b68f3" providerId="LiveId" clId="{E2DDEEAE-6B50-45F9-8B4A-198B56BA5C69}" dt="2022-11-03T15:18:51.428" v="960" actId="478"/>
          <ac:spMkLst>
            <pc:docMk/>
            <pc:sldMk cId="4106114457" sldId="498"/>
            <ac:spMk id="11" creationId="{2DFA7A37-C878-49FD-B4D8-7FBCFB48DA49}"/>
          </ac:spMkLst>
        </pc:spChg>
        <pc:spChg chg="mod">
          <ac:chgData name="用 共" userId="674416862f0b68f3" providerId="LiveId" clId="{E2DDEEAE-6B50-45F9-8B4A-198B56BA5C69}" dt="2022-11-03T15:18:31.057" v="952" actId="207"/>
          <ac:spMkLst>
            <pc:docMk/>
            <pc:sldMk cId="4106114457" sldId="498"/>
            <ac:spMk id="17" creationId="{6FF1FDDD-42DD-BDD7-D982-80A0DAB1292B}"/>
          </ac:spMkLst>
        </pc:spChg>
        <pc:spChg chg="mod">
          <ac:chgData name="用 共" userId="674416862f0b68f3" providerId="LiveId" clId="{E2DDEEAE-6B50-45F9-8B4A-198B56BA5C69}" dt="2022-11-03T15:18:35.181" v="953" actId="207"/>
          <ac:spMkLst>
            <pc:docMk/>
            <pc:sldMk cId="4106114457" sldId="498"/>
            <ac:spMk id="20" creationId="{0ADADA14-03D5-9E11-43F7-8DFC54ECDAA8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766851642" sldId="499"/>
        </pc:sldMkLst>
        <pc:spChg chg="mod">
          <ac:chgData name="用 共" userId="674416862f0b68f3" providerId="LiveId" clId="{E2DDEEAE-6B50-45F9-8B4A-198B56BA5C69}" dt="2022-11-03T15:21:17.408" v="1018" actId="13926"/>
          <ac:spMkLst>
            <pc:docMk/>
            <pc:sldMk cId="3766851642" sldId="499"/>
            <ac:spMk id="3" creationId="{A850DB3D-FAE3-D13A-0C21-26A39B926733}"/>
          </ac:spMkLst>
        </pc:spChg>
        <pc:spChg chg="mod">
          <ac:chgData name="用 共" userId="674416862f0b68f3" providerId="LiveId" clId="{E2DDEEAE-6B50-45F9-8B4A-198B56BA5C69}" dt="2022-11-03T15:21:02.308" v="1016" actId="20577"/>
          <ac:spMkLst>
            <pc:docMk/>
            <pc:sldMk cId="3766851642" sldId="499"/>
            <ac:spMk id="5" creationId="{A42BD0EA-B96F-C61E-9576-2A2419C2DE97}"/>
          </ac:spMkLst>
        </pc:spChg>
        <pc:spChg chg="mod">
          <ac:chgData name="用 共" userId="674416862f0b68f3" providerId="LiveId" clId="{E2DDEEAE-6B50-45F9-8B4A-198B56BA5C69}" dt="2022-11-03T15:21:28.441" v="1019" actId="20577"/>
          <ac:spMkLst>
            <pc:docMk/>
            <pc:sldMk cId="3766851642" sldId="499"/>
            <ac:spMk id="9" creationId="{CC6A13E8-BE6D-2ED7-A477-D27354B0E837}"/>
          </ac:spMkLst>
        </pc:spChg>
        <pc:spChg chg="mod">
          <ac:chgData name="用 共" userId="674416862f0b68f3" providerId="LiveId" clId="{E2DDEEAE-6B50-45F9-8B4A-198B56BA5C69}" dt="2022-11-03T15:20:35.018" v="986" actId="207"/>
          <ac:spMkLst>
            <pc:docMk/>
            <pc:sldMk cId="3766851642" sldId="499"/>
            <ac:spMk id="18" creationId="{E0BE92B6-8396-1B7C-653D-A371DDB6E24D}"/>
          </ac:spMkLst>
        </pc:spChg>
        <pc:spChg chg="mod">
          <ac:chgData name="用 共" userId="674416862f0b68f3" providerId="LiveId" clId="{E2DDEEAE-6B50-45F9-8B4A-198B56BA5C69}" dt="2022-11-03T15:20:38.419" v="987" actId="207"/>
          <ac:spMkLst>
            <pc:docMk/>
            <pc:sldMk cId="3766851642" sldId="499"/>
            <ac:spMk id="20" creationId="{0ADADA14-03D5-9E11-43F7-8DFC54ECDAA8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048273544" sldId="500"/>
        </pc:sldMkLst>
        <pc:spChg chg="mod">
          <ac:chgData name="用 共" userId="674416862f0b68f3" providerId="LiveId" clId="{E2DDEEAE-6B50-45F9-8B4A-198B56BA5C69}" dt="2022-11-03T15:35:35.135" v="1026" actId="20577"/>
          <ac:spMkLst>
            <pc:docMk/>
            <pc:sldMk cId="1048273544" sldId="500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5:21.291" v="1021" actId="20577"/>
          <ac:spMkLst>
            <pc:docMk/>
            <pc:sldMk cId="1048273544" sldId="500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450123975" sldId="501"/>
        </pc:sldMkLst>
        <pc:spChg chg="mod">
          <ac:chgData name="用 共" userId="674416862f0b68f3" providerId="LiveId" clId="{E2DDEEAE-6B50-45F9-8B4A-198B56BA5C69}" dt="2022-11-03T15:35:39.675" v="1028" actId="20577"/>
          <ac:spMkLst>
            <pc:docMk/>
            <pc:sldMk cId="3450123975" sldId="501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5:24.983" v="1022" actId="20577"/>
          <ac:spMkLst>
            <pc:docMk/>
            <pc:sldMk cId="3450123975" sldId="501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879418973" sldId="502"/>
        </pc:sldMkLst>
        <pc:spChg chg="mod">
          <ac:chgData name="用 共" userId="674416862f0b68f3" providerId="LiveId" clId="{E2DDEEAE-6B50-45F9-8B4A-198B56BA5C69}" dt="2022-11-03T15:35:43.721" v="1030" actId="20577"/>
          <ac:spMkLst>
            <pc:docMk/>
            <pc:sldMk cId="3879418973" sldId="502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5:26.937" v="1023" actId="20577"/>
          <ac:spMkLst>
            <pc:docMk/>
            <pc:sldMk cId="3879418973" sldId="502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418275032" sldId="503"/>
        </pc:sldMkLst>
        <pc:spChg chg="mod">
          <ac:chgData name="用 共" userId="674416862f0b68f3" providerId="LiveId" clId="{E2DDEEAE-6B50-45F9-8B4A-198B56BA5C69}" dt="2022-11-03T15:35:46.948" v="1032" actId="20577"/>
          <ac:spMkLst>
            <pc:docMk/>
            <pc:sldMk cId="1418275032" sldId="503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5:30.001" v="1024" actId="20577"/>
          <ac:spMkLst>
            <pc:docMk/>
            <pc:sldMk cId="1418275032" sldId="503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301085138" sldId="504"/>
        </pc:sldMkLst>
        <pc:spChg chg="mod">
          <ac:chgData name="用 共" userId="674416862f0b68f3" providerId="LiveId" clId="{E2DDEEAE-6B50-45F9-8B4A-198B56BA5C69}" dt="2022-11-03T15:36:11.432" v="1041" actId="20577"/>
          <ac:spMkLst>
            <pc:docMk/>
            <pc:sldMk cId="1301085138" sldId="504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09.043" v="1039" actId="20577"/>
          <ac:spMkLst>
            <pc:docMk/>
            <pc:sldMk cId="1301085138" sldId="504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628897507" sldId="505"/>
        </pc:sldMkLst>
        <pc:spChg chg="mod">
          <ac:chgData name="用 共" userId="674416862f0b68f3" providerId="LiveId" clId="{E2DDEEAE-6B50-45F9-8B4A-198B56BA5C69}" dt="2022-11-03T15:36:17.130" v="1045" actId="20577"/>
          <ac:spMkLst>
            <pc:docMk/>
            <pc:sldMk cId="3628897507" sldId="505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15.328" v="1043" actId="20577"/>
          <ac:spMkLst>
            <pc:docMk/>
            <pc:sldMk cId="3628897507" sldId="505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033844362" sldId="506"/>
        </pc:sldMkLst>
        <pc:spChg chg="mod">
          <ac:chgData name="用 共" userId="674416862f0b68f3" providerId="LiveId" clId="{E2DDEEAE-6B50-45F9-8B4A-198B56BA5C69}" dt="2022-11-03T15:36:28.206" v="1049" actId="20577"/>
          <ac:spMkLst>
            <pc:docMk/>
            <pc:sldMk cId="1033844362" sldId="506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25.845" v="1047" actId="20577"/>
          <ac:spMkLst>
            <pc:docMk/>
            <pc:sldMk cId="1033844362" sldId="506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076393468" sldId="507"/>
        </pc:sldMkLst>
        <pc:spChg chg="mod">
          <ac:chgData name="用 共" userId="674416862f0b68f3" providerId="LiveId" clId="{E2DDEEAE-6B50-45F9-8B4A-198B56BA5C69}" dt="2022-11-03T15:36:38.583" v="1053" actId="20577"/>
          <ac:spMkLst>
            <pc:docMk/>
            <pc:sldMk cId="3076393468" sldId="507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36.559" v="1051" actId="20577"/>
          <ac:spMkLst>
            <pc:docMk/>
            <pc:sldMk cId="3076393468" sldId="507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951548988" sldId="508"/>
        </pc:sldMkLst>
        <pc:spChg chg="mod">
          <ac:chgData name="用 共" userId="674416862f0b68f3" providerId="LiveId" clId="{E2DDEEAE-6B50-45F9-8B4A-198B56BA5C69}" dt="2022-11-03T15:36:55.337" v="1060" actId="20577"/>
          <ac:spMkLst>
            <pc:docMk/>
            <pc:sldMk cId="1951548988" sldId="508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53.033" v="1058" actId="20577"/>
          <ac:spMkLst>
            <pc:docMk/>
            <pc:sldMk cId="1951548988" sldId="508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61394711" sldId="509"/>
        </pc:sldMkLst>
        <pc:spChg chg="mod">
          <ac:chgData name="用 共" userId="674416862f0b68f3" providerId="LiveId" clId="{E2DDEEAE-6B50-45F9-8B4A-198B56BA5C69}" dt="2022-11-03T15:37:00.571" v="1064" actId="20577"/>
          <ac:spMkLst>
            <pc:docMk/>
            <pc:sldMk cId="161394711" sldId="509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6:58.288" v="1062" actId="20577"/>
          <ac:spMkLst>
            <pc:docMk/>
            <pc:sldMk cId="161394711" sldId="509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4109913135" sldId="510"/>
        </pc:sldMkLst>
        <pc:spChg chg="mod">
          <ac:chgData name="用 共" userId="674416862f0b68f3" providerId="LiveId" clId="{E2DDEEAE-6B50-45F9-8B4A-198B56BA5C69}" dt="2022-11-03T15:37:06.455" v="1068" actId="20577"/>
          <ac:spMkLst>
            <pc:docMk/>
            <pc:sldMk cId="4109913135" sldId="510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03.002" v="1066" actId="20577"/>
          <ac:spMkLst>
            <pc:docMk/>
            <pc:sldMk cId="4109913135" sldId="510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2980120007" sldId="511"/>
        </pc:sldMkLst>
        <pc:spChg chg="mod">
          <ac:chgData name="用 共" userId="674416862f0b68f3" providerId="LiveId" clId="{E2DDEEAE-6B50-45F9-8B4A-198B56BA5C69}" dt="2022-11-03T15:37:11.117" v="1072" actId="20577"/>
          <ac:spMkLst>
            <pc:docMk/>
            <pc:sldMk cId="2980120007" sldId="511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09.195" v="1070" actId="20577"/>
          <ac:spMkLst>
            <pc:docMk/>
            <pc:sldMk cId="2980120007" sldId="511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589078020" sldId="512"/>
        </pc:sldMkLst>
        <pc:spChg chg="mod">
          <ac:chgData name="用 共" userId="674416862f0b68f3" providerId="LiveId" clId="{E2DDEEAE-6B50-45F9-8B4A-198B56BA5C69}" dt="2022-11-03T15:37:45.659" v="1080" actId="20577"/>
          <ac:spMkLst>
            <pc:docMk/>
            <pc:sldMk cId="1589078020" sldId="512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41.276" v="1077" actId="20577"/>
          <ac:spMkLst>
            <pc:docMk/>
            <pc:sldMk cId="1589078020" sldId="512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1212620753" sldId="513"/>
        </pc:sldMkLst>
        <pc:spChg chg="mod">
          <ac:chgData name="用 共" userId="674416862f0b68f3" providerId="LiveId" clId="{E2DDEEAE-6B50-45F9-8B4A-198B56BA5C69}" dt="2022-11-03T15:37:51.323" v="1084" actId="20577"/>
          <ac:spMkLst>
            <pc:docMk/>
            <pc:sldMk cId="1212620753" sldId="513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49.022" v="1082" actId="20577"/>
          <ac:spMkLst>
            <pc:docMk/>
            <pc:sldMk cId="1212620753" sldId="513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459066397" sldId="514"/>
        </pc:sldMkLst>
        <pc:spChg chg="mod">
          <ac:chgData name="用 共" userId="674416862f0b68f3" providerId="LiveId" clId="{E2DDEEAE-6B50-45F9-8B4A-198B56BA5C69}" dt="2022-11-03T15:37:56.156" v="1088" actId="20577"/>
          <ac:spMkLst>
            <pc:docMk/>
            <pc:sldMk cId="3459066397" sldId="514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54.195" v="1086" actId="20577"/>
          <ac:spMkLst>
            <pc:docMk/>
            <pc:sldMk cId="3459066397" sldId="514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544998782" sldId="515"/>
        </pc:sldMkLst>
        <pc:spChg chg="mod">
          <ac:chgData name="用 共" userId="674416862f0b68f3" providerId="LiveId" clId="{E2DDEEAE-6B50-45F9-8B4A-198B56BA5C69}" dt="2022-11-03T15:38:01.774" v="1092" actId="20577"/>
          <ac:spMkLst>
            <pc:docMk/>
            <pc:sldMk cId="3544998782" sldId="515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7:59.493" v="1090" actId="20577"/>
          <ac:spMkLst>
            <pc:docMk/>
            <pc:sldMk cId="3544998782" sldId="515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3235395760" sldId="516"/>
        </pc:sldMkLst>
        <pc:spChg chg="mod">
          <ac:chgData name="用 共" userId="674416862f0b68f3" providerId="LiveId" clId="{E2DDEEAE-6B50-45F9-8B4A-198B56BA5C69}" dt="2022-11-03T15:38:37.450" v="1099" actId="20577"/>
          <ac:spMkLst>
            <pc:docMk/>
            <pc:sldMk cId="3235395760" sldId="516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8:43.696" v="1103" actId="20577"/>
          <ac:spMkLst>
            <pc:docMk/>
            <pc:sldMk cId="3235395760" sldId="516"/>
            <ac:spMk id="9" creationId="{CC6A13E8-BE6D-2ED7-A477-D27354B0E837}"/>
          </ac:spMkLst>
        </pc:spChg>
      </pc:sldChg>
      <pc:sldChg chg="modSp add mod ord modTransition">
        <pc:chgData name="用 共" userId="674416862f0b68f3" providerId="LiveId" clId="{E2DDEEAE-6B50-45F9-8B4A-198B56BA5C69}" dt="2022-11-03T15:48:42.988" v="1149"/>
        <pc:sldMkLst>
          <pc:docMk/>
          <pc:sldMk cId="731707401" sldId="517"/>
        </pc:sldMkLst>
        <pc:spChg chg="mod">
          <ac:chgData name="用 共" userId="674416862f0b68f3" providerId="LiveId" clId="{E2DDEEAE-6B50-45F9-8B4A-198B56BA5C69}" dt="2022-11-03T15:38:40.158" v="1101" actId="20577"/>
          <ac:spMkLst>
            <pc:docMk/>
            <pc:sldMk cId="731707401" sldId="517"/>
            <ac:spMk id="6" creationId="{ACC44A08-636B-5653-2B62-AD11453DBBCD}"/>
          </ac:spMkLst>
        </pc:spChg>
        <pc:spChg chg="mod">
          <ac:chgData name="用 共" userId="674416862f0b68f3" providerId="LiveId" clId="{E2DDEEAE-6B50-45F9-8B4A-198B56BA5C69}" dt="2022-11-03T15:39:05.740" v="1110" actId="20577"/>
          <ac:spMkLst>
            <pc:docMk/>
            <pc:sldMk cId="731707401" sldId="517"/>
            <ac:spMk id="9" creationId="{CC6A13E8-BE6D-2ED7-A477-D27354B0E837}"/>
          </ac:spMkLst>
        </pc:spChg>
        <pc:spChg chg="mod">
          <ac:chgData name="用 共" userId="674416862f0b68f3" providerId="LiveId" clId="{E2DDEEAE-6B50-45F9-8B4A-198B56BA5C69}" dt="2022-11-03T15:38:51.866" v="1107" actId="20577"/>
          <ac:spMkLst>
            <pc:docMk/>
            <pc:sldMk cId="731707401" sldId="517"/>
            <ac:spMk id="11" creationId="{2DFA7A37-C878-49FD-B4D8-7FBCFB48DA49}"/>
          </ac:spMkLst>
        </pc:spChg>
        <pc:spChg chg="mod">
          <ac:chgData name="用 共" userId="674416862f0b68f3" providerId="LiveId" clId="{E2DDEEAE-6B50-45F9-8B4A-198B56BA5C69}" dt="2022-11-03T15:39:22.664" v="1111" actId="13926"/>
          <ac:spMkLst>
            <pc:docMk/>
            <pc:sldMk cId="731707401" sldId="517"/>
            <ac:spMk id="15" creationId="{CCDCEBC8-6EE7-CCDA-07FF-BB8CFC5F9406}"/>
          </ac:spMkLst>
        </pc:spChg>
        <pc:spChg chg="mod">
          <ac:chgData name="用 共" userId="674416862f0b68f3" providerId="LiveId" clId="{E2DDEEAE-6B50-45F9-8B4A-198B56BA5C69}" dt="2022-11-03T15:38:58.051" v="1109" actId="13926"/>
          <ac:spMkLst>
            <pc:docMk/>
            <pc:sldMk cId="731707401" sldId="517"/>
            <ac:spMk id="16" creationId="{9AC1E3B8-85CC-192E-DA5A-B60E88B1C41D}"/>
          </ac:spMkLst>
        </pc:spChg>
      </pc:sldChg>
      <pc:sldChg chg="delSp modSp add mod ord modTransition">
        <pc:chgData name="用 共" userId="674416862f0b68f3" providerId="LiveId" clId="{E2DDEEAE-6B50-45F9-8B4A-198B56BA5C69}" dt="2022-11-03T15:48:42.988" v="1149"/>
        <pc:sldMkLst>
          <pc:docMk/>
          <pc:sldMk cId="1004636155" sldId="518"/>
        </pc:sldMkLst>
        <pc:spChg chg="mod">
          <ac:chgData name="用 共" userId="674416862f0b68f3" providerId="LiveId" clId="{E2DDEEAE-6B50-45F9-8B4A-198B56BA5C69}" dt="2022-11-03T15:39:32.864" v="1114" actId="13926"/>
          <ac:spMkLst>
            <pc:docMk/>
            <pc:sldMk cId="1004636155" sldId="518"/>
            <ac:spMk id="3" creationId="{A850DB3D-FAE3-D13A-0C21-26A39B926733}"/>
          </ac:spMkLst>
        </pc:spChg>
        <pc:spChg chg="mod">
          <ac:chgData name="用 共" userId="674416862f0b68f3" providerId="LiveId" clId="{E2DDEEAE-6B50-45F9-8B4A-198B56BA5C69}" dt="2022-11-03T15:39:40.266" v="1116" actId="207"/>
          <ac:spMkLst>
            <pc:docMk/>
            <pc:sldMk cId="1004636155" sldId="518"/>
            <ac:spMk id="7" creationId="{3EC8AFE1-C319-B301-3711-DBF056C8E0E8}"/>
          </ac:spMkLst>
        </pc:spChg>
        <pc:spChg chg="del">
          <ac:chgData name="用 共" userId="674416862f0b68f3" providerId="LiveId" clId="{E2DDEEAE-6B50-45F9-8B4A-198B56BA5C69}" dt="2022-11-03T15:39:30.847" v="1113" actId="478"/>
          <ac:spMkLst>
            <pc:docMk/>
            <pc:sldMk cId="1004636155" sldId="518"/>
            <ac:spMk id="11" creationId="{2DFA7A37-C878-49FD-B4D8-7FBCFB48DA49}"/>
          </ac:spMkLst>
        </pc:spChg>
        <pc:spChg chg="mod">
          <ac:chgData name="用 共" userId="674416862f0b68f3" providerId="LiveId" clId="{E2DDEEAE-6B50-45F9-8B4A-198B56BA5C69}" dt="2022-11-03T15:39:35.425" v="1115" actId="13926"/>
          <ac:spMkLst>
            <pc:docMk/>
            <pc:sldMk cId="1004636155" sldId="518"/>
            <ac:spMk id="16" creationId="{9AC1E3B8-85CC-192E-DA5A-B60E88B1C41D}"/>
          </ac:spMkLst>
        </pc:spChg>
        <pc:spChg chg="mod">
          <ac:chgData name="用 共" userId="674416862f0b68f3" providerId="LiveId" clId="{E2DDEEAE-6B50-45F9-8B4A-198B56BA5C69}" dt="2022-11-03T15:39:43.697" v="1117" actId="207"/>
          <ac:spMkLst>
            <pc:docMk/>
            <pc:sldMk cId="1004636155" sldId="518"/>
            <ac:spMk id="19" creationId="{C86E79BD-3B03-293B-47C2-5E8D1BBCF41F}"/>
          </ac:spMkLst>
        </pc:spChg>
      </pc:sldChg>
      <pc:sldChg chg="addSp delSp modSp new mod">
        <pc:chgData name="用 共" userId="674416862f0b68f3" providerId="LiveId" clId="{E2DDEEAE-6B50-45F9-8B4A-198B56BA5C69}" dt="2022-11-03T16:19:31.026" v="1405" actId="20577"/>
        <pc:sldMkLst>
          <pc:docMk/>
          <pc:sldMk cId="3513099834" sldId="519"/>
        </pc:sldMkLst>
        <pc:spChg chg="mod">
          <ac:chgData name="用 共" userId="674416862f0b68f3" providerId="LiveId" clId="{E2DDEEAE-6B50-45F9-8B4A-198B56BA5C69}" dt="2022-11-03T15:59:01.849" v="1203" actId="20577"/>
          <ac:spMkLst>
            <pc:docMk/>
            <pc:sldMk cId="3513099834" sldId="519"/>
            <ac:spMk id="2" creationId="{872FDACE-59A0-504E-A989-F426F0206D06}"/>
          </ac:spMkLst>
        </pc:spChg>
        <pc:spChg chg="del">
          <ac:chgData name="用 共" userId="674416862f0b68f3" providerId="LiveId" clId="{E2DDEEAE-6B50-45F9-8B4A-198B56BA5C69}" dt="2022-11-03T16:00:10.746" v="1223" actId="478"/>
          <ac:spMkLst>
            <pc:docMk/>
            <pc:sldMk cId="3513099834" sldId="519"/>
            <ac:spMk id="3" creationId="{07FD9175-1B88-8288-9015-C014E159167C}"/>
          </ac:spMkLst>
        </pc:spChg>
        <pc:spChg chg="add mod ord">
          <ac:chgData name="用 共" userId="674416862f0b68f3" providerId="LiveId" clId="{E2DDEEAE-6B50-45F9-8B4A-198B56BA5C69}" dt="2022-11-03T15:59:08.965" v="1205" actId="14100"/>
          <ac:spMkLst>
            <pc:docMk/>
            <pc:sldMk cId="3513099834" sldId="519"/>
            <ac:spMk id="4" creationId="{CED07A1B-6223-D71A-00D8-4D4B65F8832A}"/>
          </ac:spMkLst>
        </pc:spChg>
        <pc:spChg chg="add del mod">
          <ac:chgData name="用 共" userId="674416862f0b68f3" providerId="LiveId" clId="{E2DDEEAE-6B50-45F9-8B4A-198B56BA5C69}" dt="2022-11-03T15:59:39.483" v="1210" actId="478"/>
          <ac:spMkLst>
            <pc:docMk/>
            <pc:sldMk cId="3513099834" sldId="519"/>
            <ac:spMk id="5" creationId="{09E23BED-FE0C-EE4A-3704-AE43690A959E}"/>
          </ac:spMkLst>
        </pc:spChg>
        <pc:spChg chg="add mod">
          <ac:chgData name="用 共" userId="674416862f0b68f3" providerId="LiveId" clId="{E2DDEEAE-6B50-45F9-8B4A-198B56BA5C69}" dt="2022-11-03T16:03:13.008" v="1292" actId="1076"/>
          <ac:spMkLst>
            <pc:docMk/>
            <pc:sldMk cId="3513099834" sldId="519"/>
            <ac:spMk id="6" creationId="{5D2E8002-C880-F07B-75B1-3EC59E515536}"/>
          </ac:spMkLst>
        </pc:spChg>
        <pc:spChg chg="add mod">
          <ac:chgData name="用 共" userId="674416862f0b68f3" providerId="LiveId" clId="{E2DDEEAE-6B50-45F9-8B4A-198B56BA5C69}" dt="2022-11-03T16:03:13.008" v="1292" actId="1076"/>
          <ac:spMkLst>
            <pc:docMk/>
            <pc:sldMk cId="3513099834" sldId="519"/>
            <ac:spMk id="7" creationId="{C89B80C9-9293-2C12-F2BE-6B2BE0510135}"/>
          </ac:spMkLst>
        </pc:spChg>
        <pc:spChg chg="add mod">
          <ac:chgData name="用 共" userId="674416862f0b68f3" providerId="LiveId" clId="{E2DDEEAE-6B50-45F9-8B4A-198B56BA5C69}" dt="2022-11-03T16:02:41.079" v="1284" actId="1076"/>
          <ac:spMkLst>
            <pc:docMk/>
            <pc:sldMk cId="3513099834" sldId="519"/>
            <ac:spMk id="8" creationId="{A03792EC-28B2-849F-92D0-7426B47C7D5C}"/>
          </ac:spMkLst>
        </pc:spChg>
        <pc:spChg chg="add mod">
          <ac:chgData name="用 共" userId="674416862f0b68f3" providerId="LiveId" clId="{E2DDEEAE-6B50-45F9-8B4A-198B56BA5C69}" dt="2022-11-03T16:02:58.278" v="1288" actId="14100"/>
          <ac:spMkLst>
            <pc:docMk/>
            <pc:sldMk cId="3513099834" sldId="519"/>
            <ac:spMk id="9" creationId="{2D7AFE63-F42A-173B-EB0C-24D01B20FFD6}"/>
          </ac:spMkLst>
        </pc:spChg>
        <pc:spChg chg="add mod">
          <ac:chgData name="用 共" userId="674416862f0b68f3" providerId="LiveId" clId="{E2DDEEAE-6B50-45F9-8B4A-198B56BA5C69}" dt="2022-11-03T16:02:49.160" v="1286" actId="1076"/>
          <ac:spMkLst>
            <pc:docMk/>
            <pc:sldMk cId="3513099834" sldId="519"/>
            <ac:spMk id="10" creationId="{629A08E4-677D-8E7B-5E3D-65FF379E6A53}"/>
          </ac:spMkLst>
        </pc:spChg>
        <pc:spChg chg="add mod">
          <ac:chgData name="用 共" userId="674416862f0b68f3" providerId="LiveId" clId="{E2DDEEAE-6B50-45F9-8B4A-198B56BA5C69}" dt="2022-11-03T16:02:54.420" v="1287" actId="14100"/>
          <ac:spMkLst>
            <pc:docMk/>
            <pc:sldMk cId="3513099834" sldId="519"/>
            <ac:spMk id="11" creationId="{9A775D53-F68E-DA12-EF2A-1C1DF9D10984}"/>
          </ac:spMkLst>
        </pc:spChg>
        <pc:spChg chg="add mod">
          <ac:chgData name="用 共" userId="674416862f0b68f3" providerId="LiveId" clId="{E2DDEEAE-6B50-45F9-8B4A-198B56BA5C69}" dt="2022-11-03T16:04:19.285" v="1313" actId="1076"/>
          <ac:spMkLst>
            <pc:docMk/>
            <pc:sldMk cId="3513099834" sldId="519"/>
            <ac:spMk id="12" creationId="{7D2A13A9-E7C7-2A8E-3163-F706ABFC1A4B}"/>
          </ac:spMkLst>
        </pc:spChg>
        <pc:spChg chg="add mod">
          <ac:chgData name="用 共" userId="674416862f0b68f3" providerId="LiveId" clId="{E2DDEEAE-6B50-45F9-8B4A-198B56BA5C69}" dt="2022-11-03T16:04:19.285" v="1313" actId="1076"/>
          <ac:spMkLst>
            <pc:docMk/>
            <pc:sldMk cId="3513099834" sldId="519"/>
            <ac:spMk id="13" creationId="{A56E9CF0-3FBC-09D9-A485-3835E9C64B66}"/>
          </ac:spMkLst>
        </pc:spChg>
        <pc:spChg chg="add mod">
          <ac:chgData name="用 共" userId="674416862f0b68f3" providerId="LiveId" clId="{E2DDEEAE-6B50-45F9-8B4A-198B56BA5C69}" dt="2022-11-03T16:19:31.026" v="1405" actId="20577"/>
          <ac:spMkLst>
            <pc:docMk/>
            <pc:sldMk cId="3513099834" sldId="519"/>
            <ac:spMk id="14" creationId="{7B9BA03D-309F-070E-EB80-B4781FC54136}"/>
          </ac:spMkLst>
        </pc:spChg>
        <pc:spChg chg="add mod">
          <ac:chgData name="用 共" userId="674416862f0b68f3" providerId="LiveId" clId="{E2DDEEAE-6B50-45F9-8B4A-198B56BA5C69}" dt="2022-11-03T16:04:19.285" v="1313" actId="1076"/>
          <ac:spMkLst>
            <pc:docMk/>
            <pc:sldMk cId="3513099834" sldId="519"/>
            <ac:spMk id="15" creationId="{F5DABDAC-A77F-4C2F-7DE8-6E2296FA76B9}"/>
          </ac:spMkLst>
        </pc:spChg>
        <pc:spChg chg="add del">
          <ac:chgData name="用 共" userId="674416862f0b68f3" providerId="LiveId" clId="{E2DDEEAE-6B50-45F9-8B4A-198B56BA5C69}" dt="2022-11-03T16:03:54.721" v="1303"/>
          <ac:spMkLst>
            <pc:docMk/>
            <pc:sldMk cId="3513099834" sldId="519"/>
            <ac:spMk id="16" creationId="{36F13DF4-96D7-0861-44B9-EDA6E45F2909}"/>
          </ac:spMkLst>
        </pc:spChg>
        <pc:spChg chg="add del">
          <ac:chgData name="用 共" userId="674416862f0b68f3" providerId="LiveId" clId="{E2DDEEAE-6B50-45F9-8B4A-198B56BA5C69}" dt="2022-11-03T16:03:56.743" v="1305"/>
          <ac:spMkLst>
            <pc:docMk/>
            <pc:sldMk cId="3513099834" sldId="519"/>
            <ac:spMk id="17" creationId="{B6C6183E-9514-CAD3-DDAD-565337F1F4C7}"/>
          </ac:spMkLst>
        </pc:spChg>
        <pc:spChg chg="add del">
          <ac:chgData name="用 共" userId="674416862f0b68f3" providerId="LiveId" clId="{E2DDEEAE-6B50-45F9-8B4A-198B56BA5C69}" dt="2022-11-03T16:04:03.300" v="1311"/>
          <ac:spMkLst>
            <pc:docMk/>
            <pc:sldMk cId="3513099834" sldId="519"/>
            <ac:spMk id="18" creationId="{821C2CF4-3E11-A2BC-E03F-DD5423A984FF}"/>
          </ac:spMkLst>
        </pc:spChg>
      </pc:sldChg>
      <pc:sldChg chg="addSp delSp modSp new add del mod modAnim">
        <pc:chgData name="用 共" userId="674416862f0b68f3" providerId="LiveId" clId="{E2DDEEAE-6B50-45F9-8B4A-198B56BA5C69}" dt="2022-11-03T16:39:36.947" v="1850" actId="47"/>
        <pc:sldMkLst>
          <pc:docMk/>
          <pc:sldMk cId="287960647" sldId="520"/>
        </pc:sldMkLst>
        <pc:spChg chg="mod">
          <ac:chgData name="用 共" userId="674416862f0b68f3" providerId="LiveId" clId="{E2DDEEAE-6B50-45F9-8B4A-198B56BA5C69}" dt="2022-11-03T16:11:38.315" v="1319"/>
          <ac:spMkLst>
            <pc:docMk/>
            <pc:sldMk cId="287960647" sldId="520"/>
            <ac:spMk id="2" creationId="{5C4BFB68-38A5-42ED-7D9E-7CD3C792A3ED}"/>
          </ac:spMkLst>
        </pc:spChg>
        <pc:spChg chg="mod">
          <ac:chgData name="用 共" userId="674416862f0b68f3" providerId="LiveId" clId="{E2DDEEAE-6B50-45F9-8B4A-198B56BA5C69}" dt="2022-11-03T16:21:17.732" v="1474" actId="403"/>
          <ac:spMkLst>
            <pc:docMk/>
            <pc:sldMk cId="287960647" sldId="520"/>
            <ac:spMk id="3" creationId="{81633331-E461-59B1-D550-E556861E449E}"/>
          </ac:spMkLst>
        </pc:spChg>
        <pc:spChg chg="add mod ord">
          <ac:chgData name="用 共" userId="674416862f0b68f3" providerId="LiveId" clId="{E2DDEEAE-6B50-45F9-8B4A-198B56BA5C69}" dt="2022-11-03T16:11:42.442" v="1321" actId="167"/>
          <ac:spMkLst>
            <pc:docMk/>
            <pc:sldMk cId="287960647" sldId="520"/>
            <ac:spMk id="4" creationId="{3EB567D6-16C2-862F-6481-3CB2DDFD059C}"/>
          </ac:spMkLst>
        </pc:spChg>
        <pc:spChg chg="add del mod">
          <ac:chgData name="用 共" userId="674416862f0b68f3" providerId="LiveId" clId="{E2DDEEAE-6B50-45F9-8B4A-198B56BA5C69}" dt="2022-11-03T16:15:29.610" v="1385" actId="478"/>
          <ac:spMkLst>
            <pc:docMk/>
            <pc:sldMk cId="287960647" sldId="520"/>
            <ac:spMk id="6" creationId="{D0B1B2AA-6CD9-7409-3AA4-7101AA5B9D79}"/>
          </ac:spMkLst>
        </pc:spChg>
        <pc:spChg chg="add mod">
          <ac:chgData name="用 共" userId="674416862f0b68f3" providerId="LiveId" clId="{E2DDEEAE-6B50-45F9-8B4A-198B56BA5C69}" dt="2022-11-03T16:26:54.543" v="1775" actId="20577"/>
          <ac:spMkLst>
            <pc:docMk/>
            <pc:sldMk cId="287960647" sldId="520"/>
            <ac:spMk id="8" creationId="{CF50401D-9C71-1441-276E-20E0E53B70D0}"/>
          </ac:spMkLst>
        </pc:spChg>
        <pc:spChg chg="add mod">
          <ac:chgData name="用 共" userId="674416862f0b68f3" providerId="LiveId" clId="{E2DDEEAE-6B50-45F9-8B4A-198B56BA5C69}" dt="2022-11-03T16:22:56.923" v="1576" actId="1076"/>
          <ac:spMkLst>
            <pc:docMk/>
            <pc:sldMk cId="287960647" sldId="520"/>
            <ac:spMk id="9" creationId="{4C42B4CD-C867-2677-1CCC-B309DE8B3224}"/>
          </ac:spMkLst>
        </pc:spChg>
        <pc:spChg chg="add mod">
          <ac:chgData name="用 共" userId="674416862f0b68f3" providerId="LiveId" clId="{E2DDEEAE-6B50-45F9-8B4A-198B56BA5C69}" dt="2022-11-03T16:23:00.997" v="1579" actId="1036"/>
          <ac:spMkLst>
            <pc:docMk/>
            <pc:sldMk cId="287960647" sldId="520"/>
            <ac:spMk id="10" creationId="{A3DDDBD4-82BB-7377-BB6F-61AFCC5C85C3}"/>
          </ac:spMkLst>
        </pc:spChg>
        <pc:spChg chg="add mod">
          <ac:chgData name="用 共" userId="674416862f0b68f3" providerId="LiveId" clId="{E2DDEEAE-6B50-45F9-8B4A-198B56BA5C69}" dt="2022-11-03T16:24:24.705" v="1650" actId="1076"/>
          <ac:spMkLst>
            <pc:docMk/>
            <pc:sldMk cId="287960647" sldId="520"/>
            <ac:spMk id="11" creationId="{1B9DD666-90AD-1038-AA3A-421929349B24}"/>
          </ac:spMkLst>
        </pc:spChg>
        <pc:spChg chg="add mod">
          <ac:chgData name="用 共" userId="674416862f0b68f3" providerId="LiveId" clId="{E2DDEEAE-6B50-45F9-8B4A-198B56BA5C69}" dt="2022-11-03T16:24:57.066" v="1687" actId="1076"/>
          <ac:spMkLst>
            <pc:docMk/>
            <pc:sldMk cId="287960647" sldId="520"/>
            <ac:spMk id="12" creationId="{F370C04A-595F-23B1-FFEA-569AABE96525}"/>
          </ac:spMkLst>
        </pc:spChg>
        <pc:spChg chg="add mod">
          <ac:chgData name="用 共" userId="674416862f0b68f3" providerId="LiveId" clId="{E2DDEEAE-6B50-45F9-8B4A-198B56BA5C69}" dt="2022-11-03T16:25:49.241" v="1734" actId="20577"/>
          <ac:spMkLst>
            <pc:docMk/>
            <pc:sldMk cId="287960647" sldId="520"/>
            <ac:spMk id="13" creationId="{4BE0424F-07B0-9AB9-FE8B-14CDDF9285B5}"/>
          </ac:spMkLst>
        </pc:spChg>
        <pc:spChg chg="add del mod">
          <ac:chgData name="用 共" userId="674416862f0b68f3" providerId="LiveId" clId="{E2DDEEAE-6B50-45F9-8B4A-198B56BA5C69}" dt="2022-11-03T16:28:51.743" v="1834" actId="1076"/>
          <ac:spMkLst>
            <pc:docMk/>
            <pc:sldMk cId="287960647" sldId="520"/>
            <ac:spMk id="14" creationId="{BD77BB91-0374-F4B1-BD7D-1543EDD5AD48}"/>
          </ac:spMkLst>
        </pc:spChg>
        <pc:spChg chg="add mod">
          <ac:chgData name="用 共" userId="674416862f0b68f3" providerId="LiveId" clId="{E2DDEEAE-6B50-45F9-8B4A-198B56BA5C69}" dt="2022-11-03T16:28:49.155" v="1833" actId="1076"/>
          <ac:spMkLst>
            <pc:docMk/>
            <pc:sldMk cId="287960647" sldId="520"/>
            <ac:spMk id="15" creationId="{5EBC8F85-EF2E-6B1A-2E62-40FE2AA87434}"/>
          </ac:spMkLst>
        </pc:spChg>
      </pc:sldChg>
      <pc:sldChg chg="add del">
        <pc:chgData name="用 共" userId="674416862f0b68f3" providerId="LiveId" clId="{E2DDEEAE-6B50-45F9-8B4A-198B56BA5C69}" dt="2022-11-03T16:11:29.445" v="1317" actId="47"/>
        <pc:sldMkLst>
          <pc:docMk/>
          <pc:sldMk cId="2569518616" sldId="520"/>
        </pc:sldMkLst>
      </pc:sldChg>
      <pc:sldChg chg="addSp delSp modSp add mod ord">
        <pc:chgData name="用 共" userId="674416862f0b68f3" providerId="LiveId" clId="{E2DDEEAE-6B50-45F9-8B4A-198B56BA5C69}" dt="2022-11-03T16:41:54.206" v="1901" actId="1076"/>
        <pc:sldMkLst>
          <pc:docMk/>
          <pc:sldMk cId="1026688629" sldId="521"/>
        </pc:sldMkLst>
        <pc:spChg chg="mod">
          <ac:chgData name="用 共" userId="674416862f0b68f3" providerId="LiveId" clId="{E2DDEEAE-6B50-45F9-8B4A-198B56BA5C69}" dt="2022-11-03T16:39:22.592" v="1842"/>
          <ac:spMkLst>
            <pc:docMk/>
            <pc:sldMk cId="1026688629" sldId="521"/>
            <ac:spMk id="2" creationId="{872FDACE-59A0-504E-A989-F426F0206D06}"/>
          </ac:spMkLst>
        </pc:spChg>
        <pc:spChg chg="add mod">
          <ac:chgData name="用 共" userId="674416862f0b68f3" providerId="LiveId" clId="{E2DDEEAE-6B50-45F9-8B4A-198B56BA5C69}" dt="2022-11-03T16:40:50.450" v="1871" actId="20577"/>
          <ac:spMkLst>
            <pc:docMk/>
            <pc:sldMk cId="1026688629" sldId="521"/>
            <ac:spMk id="3" creationId="{8BBE1340-29B9-B038-1558-ED5FA1F308E4}"/>
          </ac:spMkLst>
        </pc:spChg>
        <pc:spChg chg="mod">
          <ac:chgData name="用 共" userId="674416862f0b68f3" providerId="LiveId" clId="{E2DDEEAE-6B50-45F9-8B4A-198B56BA5C69}" dt="2022-11-03T16:39:26.406" v="1844" actId="14100"/>
          <ac:spMkLst>
            <pc:docMk/>
            <pc:sldMk cId="1026688629" sldId="521"/>
            <ac:spMk id="4" creationId="{CED07A1B-6223-D71A-00D8-4D4B65F8832A}"/>
          </ac:spMkLst>
        </pc:spChg>
        <pc:spChg chg="add mod">
          <ac:chgData name="用 共" userId="674416862f0b68f3" providerId="LiveId" clId="{E2DDEEAE-6B50-45F9-8B4A-198B56BA5C69}" dt="2022-11-03T16:40:57.091" v="1874"/>
          <ac:spMkLst>
            <pc:docMk/>
            <pc:sldMk cId="1026688629" sldId="521"/>
            <ac:spMk id="5" creationId="{6F872772-BB96-758A-5741-AE1C5A672223}"/>
          </ac:spMkLst>
        </pc:spChg>
        <pc:spChg chg="mod">
          <ac:chgData name="用 共" userId="674416862f0b68f3" providerId="LiveId" clId="{E2DDEEAE-6B50-45F9-8B4A-198B56BA5C69}" dt="2022-11-03T16:40:19.945" v="1857" actId="14100"/>
          <ac:spMkLst>
            <pc:docMk/>
            <pc:sldMk cId="1026688629" sldId="521"/>
            <ac:spMk id="7" creationId="{C89B80C9-9293-2C12-F2BE-6B2BE0510135}"/>
          </ac:spMkLst>
        </pc:spChg>
        <pc:spChg chg="mod">
          <ac:chgData name="用 共" userId="674416862f0b68f3" providerId="LiveId" clId="{E2DDEEAE-6B50-45F9-8B4A-198B56BA5C69}" dt="2022-11-03T16:40:38.580" v="1863" actId="1076"/>
          <ac:spMkLst>
            <pc:docMk/>
            <pc:sldMk cId="1026688629" sldId="521"/>
            <ac:spMk id="8" creationId="{A03792EC-28B2-849F-92D0-7426B47C7D5C}"/>
          </ac:spMkLst>
        </pc:spChg>
        <pc:spChg chg="mod">
          <ac:chgData name="用 共" userId="674416862f0b68f3" providerId="LiveId" clId="{E2DDEEAE-6B50-45F9-8B4A-198B56BA5C69}" dt="2022-11-03T16:40:38.580" v="1863" actId="1076"/>
          <ac:spMkLst>
            <pc:docMk/>
            <pc:sldMk cId="1026688629" sldId="521"/>
            <ac:spMk id="9" creationId="{2D7AFE63-F42A-173B-EB0C-24D01B20FFD6}"/>
          </ac:spMkLst>
        </pc:spChg>
        <pc:spChg chg="del">
          <ac:chgData name="用 共" userId="674416862f0b68f3" providerId="LiveId" clId="{E2DDEEAE-6B50-45F9-8B4A-198B56BA5C69}" dt="2022-11-03T16:40:40.674" v="1864" actId="478"/>
          <ac:spMkLst>
            <pc:docMk/>
            <pc:sldMk cId="1026688629" sldId="521"/>
            <ac:spMk id="10" creationId="{629A08E4-677D-8E7B-5E3D-65FF379E6A53}"/>
          </ac:spMkLst>
        </pc:spChg>
        <pc:spChg chg="del">
          <ac:chgData name="用 共" userId="674416862f0b68f3" providerId="LiveId" clId="{E2DDEEAE-6B50-45F9-8B4A-198B56BA5C69}" dt="2022-11-03T16:40:41.665" v="1865" actId="478"/>
          <ac:spMkLst>
            <pc:docMk/>
            <pc:sldMk cId="1026688629" sldId="521"/>
            <ac:spMk id="11" creationId="{9A775D53-F68E-DA12-EF2A-1C1DF9D10984}"/>
          </ac:spMkLst>
        </pc:spChg>
        <pc:spChg chg="mod">
          <ac:chgData name="用 共" userId="674416862f0b68f3" providerId="LiveId" clId="{E2DDEEAE-6B50-45F9-8B4A-198B56BA5C69}" dt="2022-11-03T16:41:47.141" v="1900" actId="1076"/>
          <ac:spMkLst>
            <pc:docMk/>
            <pc:sldMk cId="1026688629" sldId="521"/>
            <ac:spMk id="12" creationId="{7D2A13A9-E7C7-2A8E-3163-F706ABFC1A4B}"/>
          </ac:spMkLst>
        </pc:spChg>
        <pc:spChg chg="mod">
          <ac:chgData name="用 共" userId="674416862f0b68f3" providerId="LiveId" clId="{E2DDEEAE-6B50-45F9-8B4A-198B56BA5C69}" dt="2022-11-03T16:41:47.141" v="1900" actId="1076"/>
          <ac:spMkLst>
            <pc:docMk/>
            <pc:sldMk cId="1026688629" sldId="521"/>
            <ac:spMk id="13" creationId="{A56E9CF0-3FBC-09D9-A485-3835E9C64B66}"/>
          </ac:spMkLst>
        </pc:spChg>
        <pc:spChg chg="mod">
          <ac:chgData name="用 共" userId="674416862f0b68f3" providerId="LiveId" clId="{E2DDEEAE-6B50-45F9-8B4A-198B56BA5C69}" dt="2022-11-03T16:41:54.206" v="1901" actId="1076"/>
          <ac:spMkLst>
            <pc:docMk/>
            <pc:sldMk cId="1026688629" sldId="521"/>
            <ac:spMk id="14" creationId="{7B9BA03D-309F-070E-EB80-B4781FC54136}"/>
          </ac:spMkLst>
        </pc:spChg>
        <pc:spChg chg="mod">
          <ac:chgData name="用 共" userId="674416862f0b68f3" providerId="LiveId" clId="{E2DDEEAE-6B50-45F9-8B4A-198B56BA5C69}" dt="2022-11-03T16:41:54.206" v="1901" actId="1076"/>
          <ac:spMkLst>
            <pc:docMk/>
            <pc:sldMk cId="1026688629" sldId="521"/>
            <ac:spMk id="15" creationId="{F5DABDAC-A77F-4C2F-7DE8-6E2296FA76B9}"/>
          </ac:spMkLst>
        </pc:spChg>
        <pc:spChg chg="add del">
          <ac:chgData name="用 共" userId="674416862f0b68f3" providerId="LiveId" clId="{E2DDEEAE-6B50-45F9-8B4A-198B56BA5C69}" dt="2022-11-03T16:41:04.853" v="1876"/>
          <ac:spMkLst>
            <pc:docMk/>
            <pc:sldMk cId="1026688629" sldId="521"/>
            <ac:spMk id="16" creationId="{CCD9253F-D12B-D9C2-8BE3-428A44C813AD}"/>
          </ac:spMkLst>
        </pc:spChg>
        <pc:spChg chg="add del">
          <ac:chgData name="用 共" userId="674416862f0b68f3" providerId="LiveId" clId="{E2DDEEAE-6B50-45F9-8B4A-198B56BA5C69}" dt="2022-11-03T16:41:34.071" v="1884"/>
          <ac:spMkLst>
            <pc:docMk/>
            <pc:sldMk cId="1026688629" sldId="521"/>
            <ac:spMk id="17" creationId="{071FCABB-4B57-CDB7-C874-0697CFBD8F30}"/>
          </ac:spMkLst>
        </pc:spChg>
      </pc:sldChg>
      <pc:sldChg chg="add del">
        <pc:chgData name="用 共" userId="674416862f0b68f3" providerId="LiveId" clId="{E2DDEEAE-6B50-45F9-8B4A-198B56BA5C69}" dt="2022-11-03T16:11:28.039" v="1316" actId="47"/>
        <pc:sldMkLst>
          <pc:docMk/>
          <pc:sldMk cId="3686856083" sldId="521"/>
        </pc:sldMkLst>
      </pc:sldChg>
      <pc:sldChg chg="addSp modSp new mod modAnim">
        <pc:chgData name="用 共" userId="674416862f0b68f3" providerId="LiveId" clId="{E2DDEEAE-6B50-45F9-8B4A-198B56BA5C69}" dt="2022-11-03T17:43:10.072" v="2167" actId="1076"/>
        <pc:sldMkLst>
          <pc:docMk/>
          <pc:sldMk cId="3219288960" sldId="522"/>
        </pc:sldMkLst>
        <pc:spChg chg="mod">
          <ac:chgData name="用 共" userId="674416862f0b68f3" providerId="LiveId" clId="{E2DDEEAE-6B50-45F9-8B4A-198B56BA5C69}" dt="2022-11-03T17:35:06.763" v="1910"/>
          <ac:spMkLst>
            <pc:docMk/>
            <pc:sldMk cId="3219288960" sldId="522"/>
            <ac:spMk id="2" creationId="{F457A41B-C1A7-4D7C-7518-84EDB38D9361}"/>
          </ac:spMkLst>
        </pc:spChg>
        <pc:spChg chg="mod">
          <ac:chgData name="用 共" userId="674416862f0b68f3" providerId="LiveId" clId="{E2DDEEAE-6B50-45F9-8B4A-198B56BA5C69}" dt="2022-11-03T17:36:17.706" v="1923" actId="14100"/>
          <ac:spMkLst>
            <pc:docMk/>
            <pc:sldMk cId="3219288960" sldId="522"/>
            <ac:spMk id="3" creationId="{1DE7AEAF-6936-5788-C70A-EB1009C93E7D}"/>
          </ac:spMkLst>
        </pc:spChg>
        <pc:spChg chg="add mod ord">
          <ac:chgData name="用 共" userId="674416862f0b68f3" providerId="LiveId" clId="{E2DDEEAE-6B50-45F9-8B4A-198B56BA5C69}" dt="2022-11-03T17:35:14.626" v="1912" actId="167"/>
          <ac:spMkLst>
            <pc:docMk/>
            <pc:sldMk cId="3219288960" sldId="522"/>
            <ac:spMk id="4" creationId="{806288FF-5497-F8FC-152B-E54AEAAFF3AD}"/>
          </ac:spMkLst>
        </pc:spChg>
        <pc:spChg chg="add mod">
          <ac:chgData name="用 共" userId="674416862f0b68f3" providerId="LiveId" clId="{E2DDEEAE-6B50-45F9-8B4A-198B56BA5C69}" dt="2022-11-03T17:36:50.686" v="1925" actId="1076"/>
          <ac:spMkLst>
            <pc:docMk/>
            <pc:sldMk cId="3219288960" sldId="522"/>
            <ac:spMk id="6" creationId="{293F3BFF-87D0-96D4-3CE7-22AF04C5F266}"/>
          </ac:spMkLst>
        </pc:spChg>
        <pc:spChg chg="add mod">
          <ac:chgData name="用 共" userId="674416862f0b68f3" providerId="LiveId" clId="{E2DDEEAE-6B50-45F9-8B4A-198B56BA5C69}" dt="2022-11-03T17:42:00.459" v="2094" actId="1076"/>
          <ac:spMkLst>
            <pc:docMk/>
            <pc:sldMk cId="3219288960" sldId="522"/>
            <ac:spMk id="7" creationId="{7205B31F-A00F-D423-695F-1B73C011E97C}"/>
          </ac:spMkLst>
        </pc:spChg>
        <pc:spChg chg="add mod">
          <ac:chgData name="用 共" userId="674416862f0b68f3" providerId="LiveId" clId="{E2DDEEAE-6B50-45F9-8B4A-198B56BA5C69}" dt="2022-11-03T17:43:10.072" v="2167" actId="1076"/>
          <ac:spMkLst>
            <pc:docMk/>
            <pc:sldMk cId="3219288960" sldId="522"/>
            <ac:spMk id="8" creationId="{3AED4010-D992-E545-483A-0E53DCE8C9B3}"/>
          </ac:spMkLst>
        </pc:spChg>
      </pc:sldChg>
      <pc:sldChg chg="new del">
        <pc:chgData name="用 共" userId="674416862f0b68f3" providerId="LiveId" clId="{E2DDEEAE-6B50-45F9-8B4A-198B56BA5C69}" dt="2022-11-03T16:39:35.411" v="1848" actId="47"/>
        <pc:sldMkLst>
          <pc:docMk/>
          <pc:sldMk cId="3717812327" sldId="522"/>
        </pc:sldMkLst>
      </pc:sldChg>
      <pc:sldChg chg="addSp delSp modSp add mod delAnim modAnim">
        <pc:chgData name="用 共" userId="674416862f0b68f3" providerId="LiveId" clId="{E2DDEEAE-6B50-45F9-8B4A-198B56BA5C69}" dt="2022-11-03T18:08:11.277" v="2602"/>
        <pc:sldMkLst>
          <pc:docMk/>
          <pc:sldMk cId="1601843311" sldId="523"/>
        </pc:sldMkLst>
        <pc:spChg chg="add mod">
          <ac:chgData name="用 共" userId="674416862f0b68f3" providerId="LiveId" clId="{E2DDEEAE-6B50-45F9-8B4A-198B56BA5C69}" dt="2022-11-03T17:44:34.471" v="2243" actId="1076"/>
          <ac:spMkLst>
            <pc:docMk/>
            <pc:sldMk cId="1601843311" sldId="523"/>
            <ac:spMk id="5" creationId="{1CD3ABD1-FD83-9D53-2B29-616C3366A47C}"/>
          </ac:spMkLst>
        </pc:spChg>
        <pc:spChg chg="del">
          <ac:chgData name="用 共" userId="674416862f0b68f3" providerId="LiveId" clId="{E2DDEEAE-6B50-45F9-8B4A-198B56BA5C69}" dt="2022-11-03T17:43:30.805" v="2169" actId="478"/>
          <ac:spMkLst>
            <pc:docMk/>
            <pc:sldMk cId="1601843311" sldId="523"/>
            <ac:spMk id="7" creationId="{7205B31F-A00F-D423-695F-1B73C011E97C}"/>
          </ac:spMkLst>
        </pc:spChg>
        <pc:spChg chg="mod">
          <ac:chgData name="用 共" userId="674416862f0b68f3" providerId="LiveId" clId="{E2DDEEAE-6B50-45F9-8B4A-198B56BA5C69}" dt="2022-11-03T18:08:03.301" v="2599"/>
          <ac:spMkLst>
            <pc:docMk/>
            <pc:sldMk cId="1601843311" sldId="523"/>
            <ac:spMk id="8" creationId="{3AED4010-D992-E545-483A-0E53DCE8C9B3}"/>
          </ac:spMkLst>
        </pc:spChg>
        <pc:spChg chg="add mod">
          <ac:chgData name="用 共" userId="674416862f0b68f3" providerId="LiveId" clId="{E2DDEEAE-6B50-45F9-8B4A-198B56BA5C69}" dt="2022-11-03T17:46:21.544" v="2308" actId="1076"/>
          <ac:spMkLst>
            <pc:docMk/>
            <pc:sldMk cId="1601843311" sldId="523"/>
            <ac:spMk id="9" creationId="{0DB0432C-7321-3630-1355-5522163686C0}"/>
          </ac:spMkLst>
        </pc:spChg>
        <pc:spChg chg="add mod">
          <ac:chgData name="用 共" userId="674416862f0b68f3" providerId="LiveId" clId="{E2DDEEAE-6B50-45F9-8B4A-198B56BA5C69}" dt="2022-11-03T17:46:53.521" v="2332" actId="14100"/>
          <ac:spMkLst>
            <pc:docMk/>
            <pc:sldMk cId="1601843311" sldId="523"/>
            <ac:spMk id="10" creationId="{0FF41CDE-5163-CA22-327E-5B87C549A9D3}"/>
          </ac:spMkLst>
        </pc:spChg>
        <pc:spChg chg="add mod">
          <ac:chgData name="用 共" userId="674416862f0b68f3" providerId="LiveId" clId="{E2DDEEAE-6B50-45F9-8B4A-198B56BA5C69}" dt="2022-11-03T17:47:18.102" v="2354" actId="1076"/>
          <ac:spMkLst>
            <pc:docMk/>
            <pc:sldMk cId="1601843311" sldId="523"/>
            <ac:spMk id="11" creationId="{0314E2C0-1C75-9F76-9658-404D984B51A9}"/>
          </ac:spMkLst>
        </pc:spChg>
        <pc:spChg chg="add mod">
          <ac:chgData name="用 共" userId="674416862f0b68f3" providerId="LiveId" clId="{E2DDEEAE-6B50-45F9-8B4A-198B56BA5C69}" dt="2022-11-03T17:47:48.913" v="2394" actId="1076"/>
          <ac:spMkLst>
            <pc:docMk/>
            <pc:sldMk cId="1601843311" sldId="523"/>
            <ac:spMk id="12" creationId="{77B5DA3C-E362-7ACC-5E37-28EBB07C81DD}"/>
          </ac:spMkLst>
        </pc:spChg>
        <pc:spChg chg="add mod">
          <ac:chgData name="用 共" userId="674416862f0b68f3" providerId="LiveId" clId="{E2DDEEAE-6B50-45F9-8B4A-198B56BA5C69}" dt="2022-11-03T17:51:14.179" v="2501" actId="1076"/>
          <ac:spMkLst>
            <pc:docMk/>
            <pc:sldMk cId="1601843311" sldId="523"/>
            <ac:spMk id="13" creationId="{DFDC98DB-6A36-3831-D5D3-78F3F20652EE}"/>
          </ac:spMkLst>
        </pc:spChg>
        <pc:spChg chg="add mod">
          <ac:chgData name="用 共" userId="674416862f0b68f3" providerId="LiveId" clId="{E2DDEEAE-6B50-45F9-8B4A-198B56BA5C69}" dt="2022-11-03T17:52:04.050" v="2525" actId="1076"/>
          <ac:spMkLst>
            <pc:docMk/>
            <pc:sldMk cId="1601843311" sldId="523"/>
            <ac:spMk id="14" creationId="{29428F89-0355-044F-4B29-5BEFA238AAE8}"/>
          </ac:spMkLst>
        </pc:spChg>
      </pc:sldChg>
      <pc:sldChg chg="addSp delSp modSp add mod ord">
        <pc:chgData name="用 共" userId="674416862f0b68f3" providerId="LiveId" clId="{E2DDEEAE-6B50-45F9-8B4A-198B56BA5C69}" dt="2022-11-03T18:02:00.831" v="2566" actId="20577"/>
        <pc:sldMkLst>
          <pc:docMk/>
          <pc:sldMk cId="4266748787" sldId="524"/>
        </pc:sldMkLst>
        <pc:spChg chg="mod">
          <ac:chgData name="用 共" userId="674416862f0b68f3" providerId="LiveId" clId="{E2DDEEAE-6B50-45F9-8B4A-198B56BA5C69}" dt="2022-11-03T17:58:24.174" v="2533"/>
          <ac:spMkLst>
            <pc:docMk/>
            <pc:sldMk cId="4266748787" sldId="524"/>
            <ac:spMk id="2" creationId="{872FDACE-59A0-504E-A989-F426F0206D06}"/>
          </ac:spMkLst>
        </pc:spChg>
        <pc:spChg chg="mod">
          <ac:chgData name="用 共" userId="674416862f0b68f3" providerId="LiveId" clId="{E2DDEEAE-6B50-45F9-8B4A-198B56BA5C69}" dt="2022-11-03T18:01:40.383" v="2550" actId="1076"/>
          <ac:spMkLst>
            <pc:docMk/>
            <pc:sldMk cId="4266748787" sldId="524"/>
            <ac:spMk id="3" creationId="{8BBE1340-29B9-B038-1558-ED5FA1F308E4}"/>
          </ac:spMkLst>
        </pc:spChg>
        <pc:spChg chg="mod">
          <ac:chgData name="用 共" userId="674416862f0b68f3" providerId="LiveId" clId="{E2DDEEAE-6B50-45F9-8B4A-198B56BA5C69}" dt="2022-11-03T17:58:28.755" v="2535" actId="14100"/>
          <ac:spMkLst>
            <pc:docMk/>
            <pc:sldMk cId="4266748787" sldId="524"/>
            <ac:spMk id="4" creationId="{CED07A1B-6223-D71A-00D8-4D4B65F8832A}"/>
          </ac:spMkLst>
        </pc:spChg>
        <pc:spChg chg="mod">
          <ac:chgData name="用 共" userId="674416862f0b68f3" providerId="LiveId" clId="{E2DDEEAE-6B50-45F9-8B4A-198B56BA5C69}" dt="2022-11-03T18:01:40.383" v="2550" actId="1076"/>
          <ac:spMkLst>
            <pc:docMk/>
            <pc:sldMk cId="4266748787" sldId="524"/>
            <ac:spMk id="5" creationId="{6F872772-BB96-758A-5741-AE1C5A672223}"/>
          </ac:spMkLst>
        </pc:spChg>
        <pc:spChg chg="mod">
          <ac:chgData name="用 共" userId="674416862f0b68f3" providerId="LiveId" clId="{E2DDEEAE-6B50-45F9-8B4A-198B56BA5C69}" dt="2022-11-03T17:59:44.762" v="2541" actId="14100"/>
          <ac:spMkLst>
            <pc:docMk/>
            <pc:sldMk cId="4266748787" sldId="524"/>
            <ac:spMk id="7" creationId="{C89B80C9-9293-2C12-F2BE-6B2BE0510135}"/>
          </ac:spMkLst>
        </pc:spChg>
        <pc:spChg chg="mod">
          <ac:chgData name="用 共" userId="674416862f0b68f3" providerId="LiveId" clId="{E2DDEEAE-6B50-45F9-8B4A-198B56BA5C69}" dt="2022-11-03T17:59:57.443" v="2545" actId="1076"/>
          <ac:spMkLst>
            <pc:docMk/>
            <pc:sldMk cId="4266748787" sldId="524"/>
            <ac:spMk id="8" creationId="{A03792EC-28B2-849F-92D0-7426B47C7D5C}"/>
          </ac:spMkLst>
        </pc:spChg>
        <pc:spChg chg="mod">
          <ac:chgData name="用 共" userId="674416862f0b68f3" providerId="LiveId" clId="{E2DDEEAE-6B50-45F9-8B4A-198B56BA5C69}" dt="2022-11-03T18:00:00.778" v="2546" actId="14100"/>
          <ac:spMkLst>
            <pc:docMk/>
            <pc:sldMk cId="4266748787" sldId="524"/>
            <ac:spMk id="9" creationId="{2D7AFE63-F42A-173B-EB0C-24D01B20FFD6}"/>
          </ac:spMkLst>
        </pc:spChg>
        <pc:spChg chg="add del">
          <ac:chgData name="用 共" userId="674416862f0b68f3" providerId="LiveId" clId="{E2DDEEAE-6B50-45F9-8B4A-198B56BA5C69}" dt="2022-11-03T18:01:54.243" v="2553"/>
          <ac:spMkLst>
            <pc:docMk/>
            <pc:sldMk cId="4266748787" sldId="524"/>
            <ac:spMk id="10" creationId="{5B38705A-1E1F-F3E9-DC91-32FE4AEC5EE7}"/>
          </ac:spMkLst>
        </pc:spChg>
        <pc:spChg chg="mod">
          <ac:chgData name="用 共" userId="674416862f0b68f3" providerId="LiveId" clId="{E2DDEEAE-6B50-45F9-8B4A-198B56BA5C69}" dt="2022-11-03T18:01:46.269" v="2551" actId="1076"/>
          <ac:spMkLst>
            <pc:docMk/>
            <pc:sldMk cId="4266748787" sldId="524"/>
            <ac:spMk id="12" creationId="{7D2A13A9-E7C7-2A8E-3163-F706ABFC1A4B}"/>
          </ac:spMkLst>
        </pc:spChg>
        <pc:spChg chg="mod">
          <ac:chgData name="用 共" userId="674416862f0b68f3" providerId="LiveId" clId="{E2DDEEAE-6B50-45F9-8B4A-198B56BA5C69}" dt="2022-11-03T18:01:58.191" v="2564" actId="20577"/>
          <ac:spMkLst>
            <pc:docMk/>
            <pc:sldMk cId="4266748787" sldId="524"/>
            <ac:spMk id="13" creationId="{A56E9CF0-3FBC-09D9-A485-3835E9C64B66}"/>
          </ac:spMkLst>
        </pc:spChg>
        <pc:spChg chg="mod">
          <ac:chgData name="用 共" userId="674416862f0b68f3" providerId="LiveId" clId="{E2DDEEAE-6B50-45F9-8B4A-198B56BA5C69}" dt="2022-11-03T18:01:46.269" v="2551" actId="1076"/>
          <ac:spMkLst>
            <pc:docMk/>
            <pc:sldMk cId="4266748787" sldId="524"/>
            <ac:spMk id="14" creationId="{7B9BA03D-309F-070E-EB80-B4781FC54136}"/>
          </ac:spMkLst>
        </pc:spChg>
        <pc:spChg chg="mod">
          <ac:chgData name="用 共" userId="674416862f0b68f3" providerId="LiveId" clId="{E2DDEEAE-6B50-45F9-8B4A-198B56BA5C69}" dt="2022-11-03T18:02:00.831" v="2566" actId="20577"/>
          <ac:spMkLst>
            <pc:docMk/>
            <pc:sldMk cId="4266748787" sldId="524"/>
            <ac:spMk id="15" creationId="{F5DABDAC-A77F-4C2F-7DE8-6E2296FA76B9}"/>
          </ac:spMkLst>
        </pc:spChg>
      </pc:sldChg>
      <pc:sldChg chg="addSp delSp modSp new mod delAnim modAnim">
        <pc:chgData name="用 共" userId="674416862f0b68f3" providerId="LiveId" clId="{E2DDEEAE-6B50-45F9-8B4A-198B56BA5C69}" dt="2022-11-03T18:16:43.121" v="3228" actId="14100"/>
        <pc:sldMkLst>
          <pc:docMk/>
          <pc:sldMk cId="1783659542" sldId="525"/>
        </pc:sldMkLst>
        <pc:spChg chg="mod">
          <ac:chgData name="用 共" userId="674416862f0b68f3" providerId="LiveId" clId="{E2DDEEAE-6B50-45F9-8B4A-198B56BA5C69}" dt="2022-11-03T18:06:43.265" v="2579"/>
          <ac:spMkLst>
            <pc:docMk/>
            <pc:sldMk cId="1783659542" sldId="525"/>
            <ac:spMk id="2" creationId="{CCA51AD8-E011-D73D-7984-0ED641D06B35}"/>
          </ac:spMkLst>
        </pc:spChg>
        <pc:spChg chg="mod">
          <ac:chgData name="用 共" userId="674416862f0b68f3" providerId="LiveId" clId="{E2DDEEAE-6B50-45F9-8B4A-198B56BA5C69}" dt="2022-11-03T18:07:48.050" v="2597" actId="14100"/>
          <ac:spMkLst>
            <pc:docMk/>
            <pc:sldMk cId="1783659542" sldId="525"/>
            <ac:spMk id="3" creationId="{0B01D17D-3136-1B24-595A-BB7CA920B511}"/>
          </ac:spMkLst>
        </pc:spChg>
        <pc:spChg chg="add mod ord">
          <ac:chgData name="用 共" userId="674416862f0b68f3" providerId="LiveId" clId="{E2DDEEAE-6B50-45F9-8B4A-198B56BA5C69}" dt="2022-11-03T18:06:47.227" v="2581" actId="167"/>
          <ac:spMkLst>
            <pc:docMk/>
            <pc:sldMk cId="1783659542" sldId="525"/>
            <ac:spMk id="4" creationId="{38FEC1BD-A0FF-F238-91C8-079E31360C1B}"/>
          </ac:spMkLst>
        </pc:spChg>
        <pc:spChg chg="add del mod">
          <ac:chgData name="用 共" userId="674416862f0b68f3" providerId="LiveId" clId="{E2DDEEAE-6B50-45F9-8B4A-198B56BA5C69}" dt="2022-11-03T18:07:41.718" v="2594" actId="478"/>
          <ac:spMkLst>
            <pc:docMk/>
            <pc:sldMk cId="1783659542" sldId="525"/>
            <ac:spMk id="6" creationId="{141F20DE-0BAD-EEB6-698E-041CCB925722}"/>
          </ac:spMkLst>
        </pc:spChg>
        <pc:spChg chg="add mod">
          <ac:chgData name="用 共" userId="674416862f0b68f3" providerId="LiveId" clId="{E2DDEEAE-6B50-45F9-8B4A-198B56BA5C69}" dt="2022-11-03T18:07:52.868" v="2598" actId="1076"/>
          <ac:spMkLst>
            <pc:docMk/>
            <pc:sldMk cId="1783659542" sldId="525"/>
            <ac:spMk id="7" creationId="{B5A6B361-DD1C-F75D-C1BA-6A2039FEAA25}"/>
          </ac:spMkLst>
        </pc:spChg>
        <pc:spChg chg="add del">
          <ac:chgData name="用 共" userId="674416862f0b68f3" providerId="LiveId" clId="{E2DDEEAE-6B50-45F9-8B4A-198B56BA5C69}" dt="2022-11-03T18:08:07.677" v="2601" actId="22"/>
          <ac:spMkLst>
            <pc:docMk/>
            <pc:sldMk cId="1783659542" sldId="525"/>
            <ac:spMk id="9" creationId="{DAD524F1-418B-1E95-41BD-100574536569}"/>
          </ac:spMkLst>
        </pc:spChg>
        <pc:spChg chg="add mod">
          <ac:chgData name="用 共" userId="674416862f0b68f3" providerId="LiveId" clId="{E2DDEEAE-6B50-45F9-8B4A-198B56BA5C69}" dt="2022-11-03T18:10:07.311" v="2760" actId="1076"/>
          <ac:spMkLst>
            <pc:docMk/>
            <pc:sldMk cId="1783659542" sldId="525"/>
            <ac:spMk id="10" creationId="{822DDDF7-F72F-C629-344B-470438DFB6A5}"/>
          </ac:spMkLst>
        </pc:spChg>
        <pc:spChg chg="add mod">
          <ac:chgData name="用 共" userId="674416862f0b68f3" providerId="LiveId" clId="{E2DDEEAE-6B50-45F9-8B4A-198B56BA5C69}" dt="2022-11-03T18:10:29.539" v="2788" actId="1076"/>
          <ac:spMkLst>
            <pc:docMk/>
            <pc:sldMk cId="1783659542" sldId="525"/>
            <ac:spMk id="11" creationId="{023B48D9-8FE4-119C-74CA-53381698F96B}"/>
          </ac:spMkLst>
        </pc:spChg>
        <pc:spChg chg="add mod">
          <ac:chgData name="用 共" userId="674416862f0b68f3" providerId="LiveId" clId="{E2DDEEAE-6B50-45F9-8B4A-198B56BA5C69}" dt="2022-11-03T18:16:17.953" v="3201" actId="14100"/>
          <ac:spMkLst>
            <pc:docMk/>
            <pc:sldMk cId="1783659542" sldId="525"/>
            <ac:spMk id="12" creationId="{81409162-1E04-F074-289D-FA421D4AB822}"/>
          </ac:spMkLst>
        </pc:spChg>
        <pc:spChg chg="add mod">
          <ac:chgData name="用 共" userId="674416862f0b68f3" providerId="LiveId" clId="{E2DDEEAE-6B50-45F9-8B4A-198B56BA5C69}" dt="2022-11-03T18:11:47.909" v="2914" actId="14100"/>
          <ac:spMkLst>
            <pc:docMk/>
            <pc:sldMk cId="1783659542" sldId="525"/>
            <ac:spMk id="13" creationId="{C7086095-C597-713F-24AF-991838899AFE}"/>
          </ac:spMkLst>
        </pc:spChg>
        <pc:spChg chg="add mod">
          <ac:chgData name="用 共" userId="674416862f0b68f3" providerId="LiveId" clId="{E2DDEEAE-6B50-45F9-8B4A-198B56BA5C69}" dt="2022-11-03T18:12:09.263" v="2948" actId="14100"/>
          <ac:spMkLst>
            <pc:docMk/>
            <pc:sldMk cId="1783659542" sldId="525"/>
            <ac:spMk id="14" creationId="{9DA6E801-2857-60B1-E882-0C0498D0645A}"/>
          </ac:spMkLst>
        </pc:spChg>
        <pc:spChg chg="add del mod">
          <ac:chgData name="用 共" userId="674416862f0b68f3" providerId="LiveId" clId="{E2DDEEAE-6B50-45F9-8B4A-198B56BA5C69}" dt="2022-11-03T18:12:38.146" v="2968" actId="478"/>
          <ac:spMkLst>
            <pc:docMk/>
            <pc:sldMk cId="1783659542" sldId="525"/>
            <ac:spMk id="15" creationId="{A48E426F-D2E0-BFD0-08BA-3AEAD9DE555E}"/>
          </ac:spMkLst>
        </pc:spChg>
        <pc:spChg chg="add mod">
          <ac:chgData name="用 共" userId="674416862f0b68f3" providerId="LiveId" clId="{E2DDEEAE-6B50-45F9-8B4A-198B56BA5C69}" dt="2022-11-03T18:12:41.674" v="2970" actId="1076"/>
          <ac:spMkLst>
            <pc:docMk/>
            <pc:sldMk cId="1783659542" sldId="525"/>
            <ac:spMk id="16" creationId="{5EF090AA-E778-ABA1-B2B7-A91AF16295D6}"/>
          </ac:spMkLst>
        </pc:spChg>
        <pc:spChg chg="add mod">
          <ac:chgData name="用 共" userId="674416862f0b68f3" providerId="LiveId" clId="{E2DDEEAE-6B50-45F9-8B4A-198B56BA5C69}" dt="2022-11-03T18:14:31.096" v="3065" actId="14100"/>
          <ac:spMkLst>
            <pc:docMk/>
            <pc:sldMk cId="1783659542" sldId="525"/>
            <ac:spMk id="17" creationId="{BA02765A-A6B5-2E80-C7C9-2CA1B560BC43}"/>
          </ac:spMkLst>
        </pc:spChg>
        <pc:spChg chg="add mod">
          <ac:chgData name="用 共" userId="674416862f0b68f3" providerId="LiveId" clId="{E2DDEEAE-6B50-45F9-8B4A-198B56BA5C69}" dt="2022-11-03T18:15:34.707" v="3150" actId="20577"/>
          <ac:spMkLst>
            <pc:docMk/>
            <pc:sldMk cId="1783659542" sldId="525"/>
            <ac:spMk id="18" creationId="{5E45C853-2938-EC2D-E945-19926CDAF3FA}"/>
          </ac:spMkLst>
        </pc:spChg>
        <pc:spChg chg="add mod">
          <ac:chgData name="用 共" userId="674416862f0b68f3" providerId="LiveId" clId="{E2DDEEAE-6B50-45F9-8B4A-198B56BA5C69}" dt="2022-11-03T18:15:21.927" v="3123" actId="1076"/>
          <ac:spMkLst>
            <pc:docMk/>
            <pc:sldMk cId="1783659542" sldId="525"/>
            <ac:spMk id="19" creationId="{EB9431C3-7DD4-0AE9-4EB4-100DE3976C92}"/>
          </ac:spMkLst>
        </pc:spChg>
        <pc:spChg chg="add mod">
          <ac:chgData name="用 共" userId="674416862f0b68f3" providerId="LiveId" clId="{E2DDEEAE-6B50-45F9-8B4A-198B56BA5C69}" dt="2022-11-03T18:16:43.121" v="3228" actId="14100"/>
          <ac:spMkLst>
            <pc:docMk/>
            <pc:sldMk cId="1783659542" sldId="525"/>
            <ac:spMk id="20" creationId="{B97EC9E7-FE8E-2DCF-8151-A40FCDB4EB3D}"/>
          </ac:spMkLst>
        </pc:spChg>
      </pc:sldChg>
      <pc:sldChg chg="modSp add del mod ord">
        <pc:chgData name="用 共" userId="674416862f0b68f3" providerId="LiveId" clId="{E2DDEEAE-6B50-45F9-8B4A-198B56BA5C69}" dt="2022-11-03T18:18:30.243" v="3236" actId="47"/>
        <pc:sldMkLst>
          <pc:docMk/>
          <pc:sldMk cId="233675053" sldId="526"/>
        </pc:sldMkLst>
        <pc:spChg chg="mod">
          <ac:chgData name="用 共" userId="674416862f0b68f3" providerId="LiveId" clId="{E2DDEEAE-6B50-45F9-8B4A-198B56BA5C69}" dt="2022-11-03T18:18:26.150" v="3234"/>
          <ac:spMkLst>
            <pc:docMk/>
            <pc:sldMk cId="233675053" sldId="526"/>
            <ac:spMk id="2" creationId="{872FDACE-59A0-504E-A989-F426F0206D06}"/>
          </ac:spMkLst>
        </pc:spChg>
        <pc:spChg chg="mod">
          <ac:chgData name="用 共" userId="674416862f0b68f3" providerId="LiveId" clId="{E2DDEEAE-6B50-45F9-8B4A-198B56BA5C69}" dt="2022-11-03T18:18:28.576" v="3235" actId="14100"/>
          <ac:spMkLst>
            <pc:docMk/>
            <pc:sldMk cId="233675053" sldId="526"/>
            <ac:spMk id="4" creationId="{CED07A1B-6223-D71A-00D8-4D4B65F8832A}"/>
          </ac:spMkLst>
        </pc:spChg>
      </pc:sldChg>
      <pc:sldChg chg="addSp modSp add mod ord">
        <pc:chgData name="用 共" userId="674416862f0b68f3" providerId="LiveId" clId="{E2DDEEAE-6B50-45F9-8B4A-198B56BA5C69}" dt="2022-11-03T18:20:58.812" v="3297" actId="20577"/>
        <pc:sldMkLst>
          <pc:docMk/>
          <pc:sldMk cId="1628170383" sldId="526"/>
        </pc:sldMkLst>
        <pc:spChg chg="mod">
          <ac:chgData name="用 共" userId="674416862f0b68f3" providerId="LiveId" clId="{E2DDEEAE-6B50-45F9-8B4A-198B56BA5C69}" dt="2022-11-03T18:18:40.405" v="3242"/>
          <ac:spMkLst>
            <pc:docMk/>
            <pc:sldMk cId="1628170383" sldId="526"/>
            <ac:spMk id="2" creationId="{872FDACE-59A0-504E-A989-F426F0206D06}"/>
          </ac:spMkLst>
        </pc:spChg>
        <pc:spChg chg="mod">
          <ac:chgData name="用 共" userId="674416862f0b68f3" providerId="LiveId" clId="{E2DDEEAE-6B50-45F9-8B4A-198B56BA5C69}" dt="2022-11-03T18:18:48.829" v="3245" actId="14100"/>
          <ac:spMkLst>
            <pc:docMk/>
            <pc:sldMk cId="1628170383" sldId="526"/>
            <ac:spMk id="4" creationId="{CED07A1B-6223-D71A-00D8-4D4B65F8832A}"/>
          </ac:spMkLst>
        </pc:spChg>
        <pc:spChg chg="mod">
          <ac:chgData name="用 共" userId="674416862f0b68f3" providerId="LiveId" clId="{E2DDEEAE-6B50-45F9-8B4A-198B56BA5C69}" dt="2022-11-03T18:20:20.566" v="3276" actId="14100"/>
          <ac:spMkLst>
            <pc:docMk/>
            <pc:sldMk cId="1628170383" sldId="526"/>
            <ac:spMk id="5" creationId="{6F872772-BB96-758A-5741-AE1C5A672223}"/>
          </ac:spMkLst>
        </pc:spChg>
        <pc:spChg chg="mod">
          <ac:chgData name="用 共" userId="674416862f0b68f3" providerId="LiveId" clId="{E2DDEEAE-6B50-45F9-8B4A-198B56BA5C69}" dt="2022-11-03T18:19:26.358" v="3254" actId="14100"/>
          <ac:spMkLst>
            <pc:docMk/>
            <pc:sldMk cId="1628170383" sldId="526"/>
            <ac:spMk id="7" creationId="{C89B80C9-9293-2C12-F2BE-6B2BE0510135}"/>
          </ac:spMkLst>
        </pc:spChg>
        <pc:spChg chg="mod">
          <ac:chgData name="用 共" userId="674416862f0b68f3" providerId="LiveId" clId="{E2DDEEAE-6B50-45F9-8B4A-198B56BA5C69}" dt="2022-11-03T18:20:08.201" v="3272" actId="1076"/>
          <ac:spMkLst>
            <pc:docMk/>
            <pc:sldMk cId="1628170383" sldId="526"/>
            <ac:spMk id="8" creationId="{A03792EC-28B2-849F-92D0-7426B47C7D5C}"/>
          </ac:spMkLst>
        </pc:spChg>
        <pc:spChg chg="mod">
          <ac:chgData name="用 共" userId="674416862f0b68f3" providerId="LiveId" clId="{E2DDEEAE-6B50-45F9-8B4A-198B56BA5C69}" dt="2022-11-03T18:20:08.201" v="3272" actId="1076"/>
          <ac:spMkLst>
            <pc:docMk/>
            <pc:sldMk cId="1628170383" sldId="526"/>
            <ac:spMk id="9" creationId="{2D7AFE63-F42A-173B-EB0C-24D01B20FFD6}"/>
          </ac:spMkLst>
        </pc:spChg>
        <pc:spChg chg="add mod">
          <ac:chgData name="用 共" userId="674416862f0b68f3" providerId="LiveId" clId="{E2DDEEAE-6B50-45F9-8B4A-198B56BA5C69}" dt="2022-11-03T18:20:57.660" v="3295" actId="20577"/>
          <ac:spMkLst>
            <pc:docMk/>
            <pc:sldMk cId="1628170383" sldId="526"/>
            <ac:spMk id="10" creationId="{31CC91AC-5C7A-C0B9-228D-AA359EBE7395}"/>
          </ac:spMkLst>
        </pc:spChg>
        <pc:spChg chg="add mod">
          <ac:chgData name="用 共" userId="674416862f0b68f3" providerId="LiveId" clId="{E2DDEEAE-6B50-45F9-8B4A-198B56BA5C69}" dt="2022-11-03T18:20:51.996" v="3291" actId="20577"/>
          <ac:spMkLst>
            <pc:docMk/>
            <pc:sldMk cId="1628170383" sldId="526"/>
            <ac:spMk id="11" creationId="{4FF7E88C-C865-1940-32E6-900E88C2462F}"/>
          </ac:spMkLst>
        </pc:spChg>
        <pc:spChg chg="mod">
          <ac:chgData name="用 共" userId="674416862f0b68f3" providerId="LiveId" clId="{E2DDEEAE-6B50-45F9-8B4A-198B56BA5C69}" dt="2022-11-03T18:20:25.947" v="3277" actId="1076"/>
          <ac:spMkLst>
            <pc:docMk/>
            <pc:sldMk cId="1628170383" sldId="526"/>
            <ac:spMk id="12" creationId="{7D2A13A9-E7C7-2A8E-3163-F706ABFC1A4B}"/>
          </ac:spMkLst>
        </pc:spChg>
        <pc:spChg chg="mod">
          <ac:chgData name="用 共" userId="674416862f0b68f3" providerId="LiveId" clId="{E2DDEEAE-6B50-45F9-8B4A-198B56BA5C69}" dt="2022-11-03T18:20:36.603" v="3284" actId="20577"/>
          <ac:spMkLst>
            <pc:docMk/>
            <pc:sldMk cId="1628170383" sldId="526"/>
            <ac:spMk id="13" creationId="{A56E9CF0-3FBC-09D9-A485-3835E9C64B66}"/>
          </ac:spMkLst>
        </pc:spChg>
        <pc:spChg chg="mod">
          <ac:chgData name="用 共" userId="674416862f0b68f3" providerId="LiveId" clId="{E2DDEEAE-6B50-45F9-8B4A-198B56BA5C69}" dt="2022-11-03T18:20:25.947" v="3277" actId="1076"/>
          <ac:spMkLst>
            <pc:docMk/>
            <pc:sldMk cId="1628170383" sldId="526"/>
            <ac:spMk id="14" creationId="{7B9BA03D-309F-070E-EB80-B4781FC54136}"/>
          </ac:spMkLst>
        </pc:spChg>
        <pc:spChg chg="mod">
          <ac:chgData name="用 共" userId="674416862f0b68f3" providerId="LiveId" clId="{E2DDEEAE-6B50-45F9-8B4A-198B56BA5C69}" dt="2022-11-03T18:20:41.356" v="3285" actId="20577"/>
          <ac:spMkLst>
            <pc:docMk/>
            <pc:sldMk cId="1628170383" sldId="526"/>
            <ac:spMk id="15" creationId="{F5DABDAC-A77F-4C2F-7DE8-6E2296FA76B9}"/>
          </ac:spMkLst>
        </pc:spChg>
        <pc:spChg chg="add mod">
          <ac:chgData name="用 共" userId="674416862f0b68f3" providerId="LiveId" clId="{E2DDEEAE-6B50-45F9-8B4A-198B56BA5C69}" dt="2022-11-03T18:20:58.812" v="3297" actId="20577"/>
          <ac:spMkLst>
            <pc:docMk/>
            <pc:sldMk cId="1628170383" sldId="526"/>
            <ac:spMk id="16" creationId="{9134C1A3-1B5A-1955-D623-8A2B5917A2BD}"/>
          </ac:spMkLst>
        </pc:spChg>
        <pc:spChg chg="add mod">
          <ac:chgData name="用 共" userId="674416862f0b68f3" providerId="LiveId" clId="{E2DDEEAE-6B50-45F9-8B4A-198B56BA5C69}" dt="2022-11-03T18:20:55.340" v="3293" actId="20577"/>
          <ac:spMkLst>
            <pc:docMk/>
            <pc:sldMk cId="1628170383" sldId="526"/>
            <ac:spMk id="17" creationId="{8E4ECF2F-7BDF-2A81-D890-173EB1F4FB0A}"/>
          </ac:spMkLst>
        </pc:spChg>
      </pc:sldChg>
      <pc:sldChg chg="add del">
        <pc:chgData name="用 共" userId="674416862f0b68f3" providerId="LiveId" clId="{E2DDEEAE-6B50-45F9-8B4A-198B56BA5C69}" dt="2022-11-03T18:24:18.512" v="3299" actId="47"/>
        <pc:sldMkLst>
          <pc:docMk/>
          <pc:sldMk cId="1747661531" sldId="527"/>
        </pc:sldMkLst>
      </pc:sldChg>
      <pc:sldChg chg="addSp delSp modSp new mod delAnim modAnim">
        <pc:chgData name="用 共" userId="674416862f0b68f3" providerId="LiveId" clId="{E2DDEEAE-6B50-45F9-8B4A-198B56BA5C69}" dt="2022-11-03T18:53:18.704" v="3610"/>
        <pc:sldMkLst>
          <pc:docMk/>
          <pc:sldMk cId="3907035266" sldId="527"/>
        </pc:sldMkLst>
        <pc:spChg chg="mod">
          <ac:chgData name="用 共" userId="674416862f0b68f3" providerId="LiveId" clId="{E2DDEEAE-6B50-45F9-8B4A-198B56BA5C69}" dt="2022-11-03T18:24:26.146" v="3318" actId="20577"/>
          <ac:spMkLst>
            <pc:docMk/>
            <pc:sldMk cId="3907035266" sldId="527"/>
            <ac:spMk id="2" creationId="{FACB485D-0B10-AA4B-BC5E-7E03128C2918}"/>
          </ac:spMkLst>
        </pc:spChg>
        <pc:spChg chg="mod">
          <ac:chgData name="用 共" userId="674416862f0b68f3" providerId="LiveId" clId="{E2DDEEAE-6B50-45F9-8B4A-198B56BA5C69}" dt="2022-11-03T18:52:39.584" v="3608"/>
          <ac:spMkLst>
            <pc:docMk/>
            <pc:sldMk cId="3907035266" sldId="527"/>
            <ac:spMk id="3" creationId="{F328AE82-125A-9205-639F-7F507CE6FFC9}"/>
          </ac:spMkLst>
        </pc:spChg>
        <pc:spChg chg="add mod ord">
          <ac:chgData name="用 共" userId="674416862f0b68f3" providerId="LiveId" clId="{E2DDEEAE-6B50-45F9-8B4A-198B56BA5C69}" dt="2022-11-03T18:24:34.685" v="3322" actId="14100"/>
          <ac:spMkLst>
            <pc:docMk/>
            <pc:sldMk cId="3907035266" sldId="527"/>
            <ac:spMk id="4" creationId="{50B66B31-CF19-3C32-66FB-7DA9EF2DEAA3}"/>
          </ac:spMkLst>
        </pc:spChg>
        <pc:spChg chg="add mod">
          <ac:chgData name="用 共" userId="674416862f0b68f3" providerId="LiveId" clId="{E2DDEEAE-6B50-45F9-8B4A-198B56BA5C69}" dt="2022-11-03T18:31:25.066" v="3364" actId="1076"/>
          <ac:spMkLst>
            <pc:docMk/>
            <pc:sldMk cId="3907035266" sldId="527"/>
            <ac:spMk id="9" creationId="{EFE8646B-585F-66D6-8850-1F08FA387B22}"/>
          </ac:spMkLst>
        </pc:spChg>
        <pc:spChg chg="add mod">
          <ac:chgData name="用 共" userId="674416862f0b68f3" providerId="LiveId" clId="{E2DDEEAE-6B50-45F9-8B4A-198B56BA5C69}" dt="2022-11-03T18:31:25.066" v="3364" actId="1076"/>
          <ac:spMkLst>
            <pc:docMk/>
            <pc:sldMk cId="3907035266" sldId="527"/>
            <ac:spMk id="10" creationId="{59DE7882-2548-5B67-A693-753B656E0029}"/>
          </ac:spMkLst>
        </pc:spChg>
        <pc:spChg chg="add mod">
          <ac:chgData name="用 共" userId="674416862f0b68f3" providerId="LiveId" clId="{E2DDEEAE-6B50-45F9-8B4A-198B56BA5C69}" dt="2022-11-03T18:33:51.632" v="3401" actId="1076"/>
          <ac:spMkLst>
            <pc:docMk/>
            <pc:sldMk cId="3907035266" sldId="527"/>
            <ac:spMk id="11" creationId="{CFB59E98-13A1-76E5-A8F8-CF90F8CE205B}"/>
          </ac:spMkLst>
        </pc:spChg>
        <pc:spChg chg="add mod">
          <ac:chgData name="用 共" userId="674416862f0b68f3" providerId="LiveId" clId="{E2DDEEAE-6B50-45F9-8B4A-198B56BA5C69}" dt="2022-11-03T18:33:05.245" v="3390" actId="1076"/>
          <ac:spMkLst>
            <pc:docMk/>
            <pc:sldMk cId="3907035266" sldId="527"/>
            <ac:spMk id="12" creationId="{9DAFB985-1455-C881-56E6-21D18C03FE62}"/>
          </ac:spMkLst>
        </pc:spChg>
        <pc:spChg chg="add mod">
          <ac:chgData name="用 共" userId="674416862f0b68f3" providerId="LiveId" clId="{E2DDEEAE-6B50-45F9-8B4A-198B56BA5C69}" dt="2022-11-03T18:33:14.163" v="3391" actId="571"/>
          <ac:spMkLst>
            <pc:docMk/>
            <pc:sldMk cId="3907035266" sldId="527"/>
            <ac:spMk id="13" creationId="{85692D4F-AB9F-E684-9CFC-F16F3428E02B}"/>
          </ac:spMkLst>
        </pc:spChg>
        <pc:spChg chg="add mod">
          <ac:chgData name="用 共" userId="674416862f0b68f3" providerId="LiveId" clId="{E2DDEEAE-6B50-45F9-8B4A-198B56BA5C69}" dt="2022-11-03T18:37:36.793" v="3453" actId="1076"/>
          <ac:spMkLst>
            <pc:docMk/>
            <pc:sldMk cId="3907035266" sldId="527"/>
            <ac:spMk id="18" creationId="{C73B647A-7E99-2627-C5E4-808934C8BC42}"/>
          </ac:spMkLst>
        </pc:spChg>
        <pc:spChg chg="add mod">
          <ac:chgData name="用 共" userId="674416862f0b68f3" providerId="LiveId" clId="{E2DDEEAE-6B50-45F9-8B4A-198B56BA5C69}" dt="2022-11-03T18:36:42.256" v="3429" actId="1076"/>
          <ac:spMkLst>
            <pc:docMk/>
            <pc:sldMk cId="3907035266" sldId="527"/>
            <ac:spMk id="19" creationId="{094FD2A9-C432-7D97-8662-A2CFA93A144A}"/>
          </ac:spMkLst>
        </pc:spChg>
        <pc:spChg chg="add mod">
          <ac:chgData name="用 共" userId="674416862f0b68f3" providerId="LiveId" clId="{E2DDEEAE-6B50-45F9-8B4A-198B56BA5C69}" dt="2022-11-03T18:34:26.825" v="3419" actId="20577"/>
          <ac:spMkLst>
            <pc:docMk/>
            <pc:sldMk cId="3907035266" sldId="527"/>
            <ac:spMk id="20" creationId="{16C0EE80-70B1-354D-4DBF-2F4E1795C818}"/>
          </ac:spMkLst>
        </pc:spChg>
        <pc:spChg chg="add mod">
          <ac:chgData name="用 共" userId="674416862f0b68f3" providerId="LiveId" clId="{E2DDEEAE-6B50-45F9-8B4A-198B56BA5C69}" dt="2022-11-03T18:34:43.792" v="3423" actId="20577"/>
          <ac:spMkLst>
            <pc:docMk/>
            <pc:sldMk cId="3907035266" sldId="527"/>
            <ac:spMk id="21" creationId="{9DE2798F-BB53-4A63-BA56-F585C8BD42F9}"/>
          </ac:spMkLst>
        </pc:spChg>
        <pc:spChg chg="add mod">
          <ac:chgData name="用 共" userId="674416862f0b68f3" providerId="LiveId" clId="{E2DDEEAE-6B50-45F9-8B4A-198B56BA5C69}" dt="2022-11-03T18:37:36.793" v="3453" actId="1076"/>
          <ac:spMkLst>
            <pc:docMk/>
            <pc:sldMk cId="3907035266" sldId="527"/>
            <ac:spMk id="22" creationId="{79AEF3E8-EA55-5BF7-301E-4147FC759464}"/>
          </ac:spMkLst>
        </pc:spChg>
        <pc:spChg chg="add mod">
          <ac:chgData name="用 共" userId="674416862f0b68f3" providerId="LiveId" clId="{E2DDEEAE-6B50-45F9-8B4A-198B56BA5C69}" dt="2022-11-03T18:36:33.297" v="3427" actId="571"/>
          <ac:spMkLst>
            <pc:docMk/>
            <pc:sldMk cId="3907035266" sldId="527"/>
            <ac:spMk id="23" creationId="{296C7338-69DE-5218-019E-20955D662813}"/>
          </ac:spMkLst>
        </pc:spChg>
        <pc:spChg chg="add mod">
          <ac:chgData name="用 共" userId="674416862f0b68f3" providerId="LiveId" clId="{E2DDEEAE-6B50-45F9-8B4A-198B56BA5C69}" dt="2022-11-03T18:36:57.685" v="3445" actId="20577"/>
          <ac:spMkLst>
            <pc:docMk/>
            <pc:sldMk cId="3907035266" sldId="527"/>
            <ac:spMk id="24" creationId="{BC9DD337-2C34-A0FA-24CD-6F5C802B783E}"/>
          </ac:spMkLst>
        </pc:spChg>
        <pc:spChg chg="add mod">
          <ac:chgData name="用 共" userId="674416862f0b68f3" providerId="LiveId" clId="{E2DDEEAE-6B50-45F9-8B4A-198B56BA5C69}" dt="2022-11-03T18:37:43.157" v="3454" actId="1076"/>
          <ac:spMkLst>
            <pc:docMk/>
            <pc:sldMk cId="3907035266" sldId="527"/>
            <ac:spMk id="25" creationId="{790E9100-4DB5-A726-A56C-6A6BFAEC85AD}"/>
          </ac:spMkLst>
        </pc:spChg>
        <pc:spChg chg="add mod">
          <ac:chgData name="用 共" userId="674416862f0b68f3" providerId="LiveId" clId="{E2DDEEAE-6B50-45F9-8B4A-198B56BA5C69}" dt="2022-11-03T18:37:36.793" v="3453" actId="1076"/>
          <ac:spMkLst>
            <pc:docMk/>
            <pc:sldMk cId="3907035266" sldId="527"/>
            <ac:spMk id="26" creationId="{A19E354B-58C6-20CB-80E8-0616C27DE58A}"/>
          </ac:spMkLst>
        </pc:spChg>
        <pc:spChg chg="add mod">
          <ac:chgData name="用 共" userId="674416862f0b68f3" providerId="LiveId" clId="{E2DDEEAE-6B50-45F9-8B4A-198B56BA5C69}" dt="2022-11-03T18:37:48.302" v="3455" actId="571"/>
          <ac:spMkLst>
            <pc:docMk/>
            <pc:sldMk cId="3907035266" sldId="527"/>
            <ac:spMk id="28" creationId="{49B66ADC-5857-2900-B7BA-3C0DBBFF00FB}"/>
          </ac:spMkLst>
        </pc:spChg>
        <pc:spChg chg="add mod">
          <ac:chgData name="用 共" userId="674416862f0b68f3" providerId="LiveId" clId="{E2DDEEAE-6B50-45F9-8B4A-198B56BA5C69}" dt="2022-11-03T18:44:30.281" v="3505" actId="207"/>
          <ac:spMkLst>
            <pc:docMk/>
            <pc:sldMk cId="3907035266" sldId="527"/>
            <ac:spMk id="53" creationId="{96EF8C69-E285-52EC-DA4A-DEEC9E9873C9}"/>
          </ac:spMkLst>
        </pc:spChg>
        <pc:spChg chg="add mod">
          <ac:chgData name="用 共" userId="674416862f0b68f3" providerId="LiveId" clId="{E2DDEEAE-6B50-45F9-8B4A-198B56BA5C69}" dt="2022-11-03T18:45:35.597" v="3516" actId="20577"/>
          <ac:spMkLst>
            <pc:docMk/>
            <pc:sldMk cId="3907035266" sldId="527"/>
            <ac:spMk id="56" creationId="{AEF8E9A0-F726-9C1C-6367-BD3D9F90024E}"/>
          </ac:spMkLst>
        </pc:spChg>
        <pc:spChg chg="add mod">
          <ac:chgData name="用 共" userId="674416862f0b68f3" providerId="LiveId" clId="{E2DDEEAE-6B50-45F9-8B4A-198B56BA5C69}" dt="2022-11-03T18:48:02.239" v="3540" actId="20577"/>
          <ac:spMkLst>
            <pc:docMk/>
            <pc:sldMk cId="3907035266" sldId="527"/>
            <ac:spMk id="66" creationId="{EBC35156-5D81-AFAC-1795-16BE53461866}"/>
          </ac:spMkLst>
        </pc:spChg>
        <pc:spChg chg="add mod">
          <ac:chgData name="用 共" userId="674416862f0b68f3" providerId="LiveId" clId="{E2DDEEAE-6B50-45F9-8B4A-198B56BA5C69}" dt="2022-11-03T18:48:45.127" v="3552" actId="14100"/>
          <ac:spMkLst>
            <pc:docMk/>
            <pc:sldMk cId="3907035266" sldId="527"/>
            <ac:spMk id="72" creationId="{20C4FA96-D6DD-C6A1-7BFF-64B79554BF08}"/>
          </ac:spMkLst>
        </pc:spChg>
        <pc:spChg chg="add mod">
          <ac:chgData name="用 共" userId="674416862f0b68f3" providerId="LiveId" clId="{E2DDEEAE-6B50-45F9-8B4A-198B56BA5C69}" dt="2022-11-03T18:50:08.552" v="3565" actId="20577"/>
          <ac:spMkLst>
            <pc:docMk/>
            <pc:sldMk cId="3907035266" sldId="527"/>
            <ac:spMk id="80" creationId="{CE361CF8-1EFF-6D60-87C2-E629E2D517C9}"/>
          </ac:spMkLst>
        </pc:spChg>
        <pc:spChg chg="add mod">
          <ac:chgData name="用 共" userId="674416862f0b68f3" providerId="LiveId" clId="{E2DDEEAE-6B50-45F9-8B4A-198B56BA5C69}" dt="2022-11-03T18:50:36.157" v="3575" actId="14100"/>
          <ac:spMkLst>
            <pc:docMk/>
            <pc:sldMk cId="3907035266" sldId="527"/>
            <ac:spMk id="82" creationId="{BF4B9A52-C2DE-8C36-A760-48EE4648257F}"/>
          </ac:spMkLst>
        </pc:spChg>
        <pc:spChg chg="add mod">
          <ac:chgData name="用 共" userId="674416862f0b68f3" providerId="LiveId" clId="{E2DDEEAE-6B50-45F9-8B4A-198B56BA5C69}" dt="2022-11-03T18:51:36.469" v="3594" actId="1076"/>
          <ac:spMkLst>
            <pc:docMk/>
            <pc:sldMk cId="3907035266" sldId="527"/>
            <ac:spMk id="85" creationId="{FA919A54-6005-0E83-5DB1-2BF97C439EA3}"/>
          </ac:spMkLst>
        </pc:spChg>
        <pc:spChg chg="add mod">
          <ac:chgData name="用 共" userId="674416862f0b68f3" providerId="LiveId" clId="{E2DDEEAE-6B50-45F9-8B4A-198B56BA5C69}" dt="2022-11-03T18:51:54.461" v="3604" actId="20577"/>
          <ac:spMkLst>
            <pc:docMk/>
            <pc:sldMk cId="3907035266" sldId="527"/>
            <ac:spMk id="91" creationId="{B40A2567-7E89-17A0-AF1D-A2B137EF9F93}"/>
          </ac:spMkLst>
        </pc:spChg>
        <pc:cxnChg chg="add mod">
          <ac:chgData name="用 共" userId="674416862f0b68f3" providerId="LiveId" clId="{E2DDEEAE-6B50-45F9-8B4A-198B56BA5C69}" dt="2022-11-03T18:31:25.066" v="3364" actId="1076"/>
          <ac:cxnSpMkLst>
            <pc:docMk/>
            <pc:sldMk cId="3907035266" sldId="527"/>
            <ac:cxnSpMk id="6" creationId="{0CC26D63-4D91-40B6-CD3E-42A6B3F34FE0}"/>
          </ac:cxnSpMkLst>
        </pc:cxnChg>
        <pc:cxnChg chg="add mod">
          <ac:chgData name="用 共" userId="674416862f0b68f3" providerId="LiveId" clId="{E2DDEEAE-6B50-45F9-8B4A-198B56BA5C69}" dt="2022-11-03T18:31:25.066" v="3364" actId="1076"/>
          <ac:cxnSpMkLst>
            <pc:docMk/>
            <pc:sldMk cId="3907035266" sldId="527"/>
            <ac:cxnSpMk id="7" creationId="{94650043-7506-CE08-125A-D56D76AA4627}"/>
          </ac:cxnSpMkLst>
        </pc:cxnChg>
        <pc:cxnChg chg="add mod">
          <ac:chgData name="用 共" userId="674416862f0b68f3" providerId="LiveId" clId="{E2DDEEAE-6B50-45F9-8B4A-198B56BA5C69}" dt="2022-11-03T18:31:25.066" v="3364" actId="1076"/>
          <ac:cxnSpMkLst>
            <pc:docMk/>
            <pc:sldMk cId="3907035266" sldId="527"/>
            <ac:cxnSpMk id="8" creationId="{8F5BDA51-C684-24DB-1C3D-D7445282C1D6}"/>
          </ac:cxnSpMkLst>
        </pc:cxnChg>
        <pc:cxnChg chg="add mod">
          <ac:chgData name="用 共" userId="674416862f0b68f3" providerId="LiveId" clId="{E2DDEEAE-6B50-45F9-8B4A-198B56BA5C69}" dt="2022-11-03T18:38:40.755" v="3456" actId="14100"/>
          <ac:cxnSpMkLst>
            <pc:docMk/>
            <pc:sldMk cId="3907035266" sldId="527"/>
            <ac:cxnSpMk id="14" creationId="{ACB6343C-B82C-47CB-2B48-59AC3B360E04}"/>
          </ac:cxnSpMkLst>
        </pc:cxnChg>
        <pc:cxnChg chg="add mod">
          <ac:chgData name="用 共" userId="674416862f0b68f3" providerId="LiveId" clId="{E2DDEEAE-6B50-45F9-8B4A-198B56BA5C69}" dt="2022-11-03T18:38:46.047" v="3457" actId="14100"/>
          <ac:cxnSpMkLst>
            <pc:docMk/>
            <pc:sldMk cId="3907035266" sldId="527"/>
            <ac:cxnSpMk id="27" creationId="{7F4693B3-5D98-4ADA-1FC4-8A92620D16DF}"/>
          </ac:cxnSpMkLst>
        </pc:cxnChg>
        <pc:cxnChg chg="add mod">
          <ac:chgData name="用 共" userId="674416862f0b68f3" providerId="LiveId" clId="{E2DDEEAE-6B50-45F9-8B4A-198B56BA5C69}" dt="2022-11-03T18:38:50.127" v="3458" actId="571"/>
          <ac:cxnSpMkLst>
            <pc:docMk/>
            <pc:sldMk cId="3907035266" sldId="527"/>
            <ac:cxnSpMk id="31" creationId="{0293CFCB-1BFB-AA2C-9507-6397A716E096}"/>
          </ac:cxnSpMkLst>
        </pc:cxnChg>
        <pc:cxnChg chg="add mod">
          <ac:chgData name="用 共" userId="674416862f0b68f3" providerId="LiveId" clId="{E2DDEEAE-6B50-45F9-8B4A-198B56BA5C69}" dt="2022-11-03T18:45:40.706" v="3517" actId="208"/>
          <ac:cxnSpMkLst>
            <pc:docMk/>
            <pc:sldMk cId="3907035266" sldId="527"/>
            <ac:cxnSpMk id="33" creationId="{8B384D40-302A-7BEB-A733-EE3404AE30B4}"/>
          </ac:cxnSpMkLst>
        </pc:cxnChg>
        <pc:cxnChg chg="add del mod">
          <ac:chgData name="用 共" userId="674416862f0b68f3" providerId="LiveId" clId="{E2DDEEAE-6B50-45F9-8B4A-198B56BA5C69}" dt="2022-11-03T18:43:48.051" v="3496" actId="478"/>
          <ac:cxnSpMkLst>
            <pc:docMk/>
            <pc:sldMk cId="3907035266" sldId="527"/>
            <ac:cxnSpMk id="40" creationId="{551D44AD-A95B-8661-DF2B-CE2029D56695}"/>
          </ac:cxnSpMkLst>
        </pc:cxnChg>
        <pc:cxnChg chg="add mod">
          <ac:chgData name="用 共" userId="674416862f0b68f3" providerId="LiveId" clId="{E2DDEEAE-6B50-45F9-8B4A-198B56BA5C69}" dt="2022-11-03T18:44:36.454" v="3506" actId="208"/>
          <ac:cxnSpMkLst>
            <pc:docMk/>
            <pc:sldMk cId="3907035266" sldId="527"/>
            <ac:cxnSpMk id="55" creationId="{1A9B27A8-59E5-DA52-A71A-E9288C61EE16}"/>
          </ac:cxnSpMkLst>
        </pc:cxnChg>
        <pc:cxnChg chg="add mod">
          <ac:chgData name="用 共" userId="674416862f0b68f3" providerId="LiveId" clId="{E2DDEEAE-6B50-45F9-8B4A-198B56BA5C69}" dt="2022-11-03T18:45:31.872" v="3510" actId="571"/>
          <ac:cxnSpMkLst>
            <pc:docMk/>
            <pc:sldMk cId="3907035266" sldId="527"/>
            <ac:cxnSpMk id="57" creationId="{9EA11136-DE98-9151-B3AF-610817F4E773}"/>
          </ac:cxnSpMkLst>
        </pc:cxnChg>
        <pc:cxnChg chg="add mod">
          <ac:chgData name="用 共" userId="674416862f0b68f3" providerId="LiveId" clId="{E2DDEEAE-6B50-45F9-8B4A-198B56BA5C69}" dt="2022-11-03T18:47:02.878" v="3528" actId="14100"/>
          <ac:cxnSpMkLst>
            <pc:docMk/>
            <pc:sldMk cId="3907035266" sldId="527"/>
            <ac:cxnSpMk id="58" creationId="{B7C10A98-6ADF-FAAE-2C5F-309088298B39}"/>
          </ac:cxnSpMkLst>
        </pc:cxnChg>
        <pc:cxnChg chg="add mod">
          <ac:chgData name="用 共" userId="674416862f0b68f3" providerId="LiveId" clId="{E2DDEEAE-6B50-45F9-8B4A-198B56BA5C69}" dt="2022-11-03T18:47:59.230" v="3538" actId="1076"/>
          <ac:cxnSpMkLst>
            <pc:docMk/>
            <pc:sldMk cId="3907035266" sldId="527"/>
            <ac:cxnSpMk id="67" creationId="{CC72FD8E-BF1E-9BFE-25B1-EC424B60C004}"/>
          </ac:cxnSpMkLst>
        </pc:cxnChg>
        <pc:cxnChg chg="add mod">
          <ac:chgData name="用 共" userId="674416862f0b68f3" providerId="LiveId" clId="{E2DDEEAE-6B50-45F9-8B4A-198B56BA5C69}" dt="2022-11-03T18:48:45.127" v="3552" actId="14100"/>
          <ac:cxnSpMkLst>
            <pc:docMk/>
            <pc:sldMk cId="3907035266" sldId="527"/>
            <ac:cxnSpMk id="73" creationId="{AED5BA1D-EF37-D3EB-27AA-155E884971B1}"/>
          </ac:cxnSpMkLst>
        </pc:cxnChg>
        <pc:cxnChg chg="add mod">
          <ac:chgData name="用 共" userId="674416862f0b68f3" providerId="LiveId" clId="{E2DDEEAE-6B50-45F9-8B4A-198B56BA5C69}" dt="2022-11-03T18:49:12.925" v="3558" actId="14100"/>
          <ac:cxnSpMkLst>
            <pc:docMk/>
            <pc:sldMk cId="3907035266" sldId="527"/>
            <ac:cxnSpMk id="75" creationId="{FBEAF136-D4B2-E8A4-7215-8FD4096A537D}"/>
          </ac:cxnSpMkLst>
        </pc:cxnChg>
        <pc:cxnChg chg="add mod">
          <ac:chgData name="用 共" userId="674416862f0b68f3" providerId="LiveId" clId="{E2DDEEAE-6B50-45F9-8B4A-198B56BA5C69}" dt="2022-11-03T18:50:04.847" v="3560" actId="571"/>
          <ac:cxnSpMkLst>
            <pc:docMk/>
            <pc:sldMk cId="3907035266" sldId="527"/>
            <ac:cxnSpMk id="81" creationId="{1A949350-25A5-CA41-8A45-D7331861CAE3}"/>
          </ac:cxnSpMkLst>
        </pc:cxnChg>
        <pc:cxnChg chg="add mod">
          <ac:chgData name="用 共" userId="674416862f0b68f3" providerId="LiveId" clId="{E2DDEEAE-6B50-45F9-8B4A-198B56BA5C69}" dt="2022-11-03T18:50:36.157" v="3575" actId="14100"/>
          <ac:cxnSpMkLst>
            <pc:docMk/>
            <pc:sldMk cId="3907035266" sldId="527"/>
            <ac:cxnSpMk id="83" creationId="{1E151E97-D114-5252-9E29-7677ABE65764}"/>
          </ac:cxnSpMkLst>
        </pc:cxnChg>
        <pc:cxnChg chg="add mod">
          <ac:chgData name="用 共" userId="674416862f0b68f3" providerId="LiveId" clId="{E2DDEEAE-6B50-45F9-8B4A-198B56BA5C69}" dt="2022-11-03T18:51:36.469" v="3594" actId="1076"/>
          <ac:cxnSpMkLst>
            <pc:docMk/>
            <pc:sldMk cId="3907035266" sldId="527"/>
            <ac:cxnSpMk id="86" creationId="{CA89B0F9-95D0-C7B1-CBE8-13AE5CC368A2}"/>
          </ac:cxnSpMkLst>
        </pc:cxnChg>
        <pc:cxnChg chg="add mod">
          <ac:chgData name="用 共" userId="674416862f0b68f3" providerId="LiveId" clId="{E2DDEEAE-6B50-45F9-8B4A-198B56BA5C69}" dt="2022-11-03T18:51:49.966" v="3598" actId="14100"/>
          <ac:cxnSpMkLst>
            <pc:docMk/>
            <pc:sldMk cId="3907035266" sldId="527"/>
            <ac:cxnSpMk id="92" creationId="{7217B7E7-CB8E-8953-F9D9-6C8C7BACFBCF}"/>
          </ac:cxnSpMkLst>
        </pc:cxnChg>
      </pc:sldChg>
      <pc:sldChg chg="modSp add mod modAnim">
        <pc:chgData name="用 共" userId="674416862f0b68f3" providerId="LiveId" clId="{E2DDEEAE-6B50-45F9-8B4A-198B56BA5C69}" dt="2022-11-03T18:53:31.487" v="3614"/>
        <pc:sldMkLst>
          <pc:docMk/>
          <pc:sldMk cId="2212377593" sldId="528"/>
        </pc:sldMkLst>
        <pc:spChg chg="mod">
          <ac:chgData name="用 共" userId="674416862f0b68f3" providerId="LiveId" clId="{E2DDEEAE-6B50-45F9-8B4A-198B56BA5C69}" dt="2022-11-03T18:53:27.924" v="3613" actId="20577"/>
          <ac:spMkLst>
            <pc:docMk/>
            <pc:sldMk cId="2212377593" sldId="528"/>
            <ac:spMk id="3" creationId="{F328AE82-125A-9205-639F-7F507CE6FFC9}"/>
          </ac:spMkLst>
        </pc:spChg>
      </pc:sldChg>
      <pc:sldChg chg="delSp modSp add mod ord delAnim modAnim">
        <pc:chgData name="用 共" userId="674416862f0b68f3" providerId="LiveId" clId="{E2DDEEAE-6B50-45F9-8B4A-198B56BA5C69}" dt="2022-11-03T19:18:25.953" v="3904"/>
        <pc:sldMkLst>
          <pc:docMk/>
          <pc:sldMk cId="719266632" sldId="529"/>
        </pc:sldMkLst>
        <pc:spChg chg="mod">
          <ac:chgData name="用 共" userId="674416862f0b68f3" providerId="LiveId" clId="{E2DDEEAE-6B50-45F9-8B4A-198B56BA5C69}" dt="2022-11-03T19:18:25.953" v="3904"/>
          <ac:spMkLst>
            <pc:docMk/>
            <pc:sldMk cId="719266632" sldId="529"/>
            <ac:spMk id="3" creationId="{F328AE82-125A-9205-639F-7F507CE6FFC9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9" creationId="{EFE8646B-585F-66D6-8850-1F08FA387B22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0" creationId="{59DE7882-2548-5B67-A693-753B656E0029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1" creationId="{CFB59E98-13A1-76E5-A8F8-CF90F8CE205B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2" creationId="{9DAFB985-1455-C881-56E6-21D18C03FE62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3" creationId="{85692D4F-AB9F-E684-9CFC-F16F3428E02B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8" creationId="{C73B647A-7E99-2627-C5E4-808934C8BC42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19" creationId="{094FD2A9-C432-7D97-8662-A2CFA93A144A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0" creationId="{16C0EE80-70B1-354D-4DBF-2F4E1795C818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1" creationId="{9DE2798F-BB53-4A63-BA56-F585C8BD42F9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2" creationId="{79AEF3E8-EA55-5BF7-301E-4147FC759464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4" creationId="{BC9DD337-2C34-A0FA-24CD-6F5C802B783E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5" creationId="{790E9100-4DB5-A726-A56C-6A6BFAEC85AD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6" creationId="{A19E354B-58C6-20CB-80E8-0616C27DE58A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28" creationId="{49B66ADC-5857-2900-B7BA-3C0DBBFF00FB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53" creationId="{96EF8C69-E285-52EC-DA4A-DEEC9E9873C9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56" creationId="{AEF8E9A0-F726-9C1C-6367-BD3D9F90024E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66" creationId="{EBC35156-5D81-AFAC-1795-16BE53461866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72" creationId="{20C4FA96-D6DD-C6A1-7BFF-64B79554BF08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80" creationId="{CE361CF8-1EFF-6D60-87C2-E629E2D517C9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82" creationId="{BF4B9A52-C2DE-8C36-A760-48EE4648257F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85" creationId="{FA919A54-6005-0E83-5DB1-2BF97C439EA3}"/>
          </ac:spMkLst>
        </pc:spChg>
        <pc:spChg chg="del">
          <ac:chgData name="用 共" userId="674416862f0b68f3" providerId="LiveId" clId="{E2DDEEAE-6B50-45F9-8B4A-198B56BA5C69}" dt="2022-11-03T18:58:25.979" v="3618" actId="478"/>
          <ac:spMkLst>
            <pc:docMk/>
            <pc:sldMk cId="719266632" sldId="529"/>
            <ac:spMk id="91" creationId="{B40A2567-7E89-17A0-AF1D-A2B137EF9F93}"/>
          </ac:spMkLst>
        </pc:sp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6" creationId="{0CC26D63-4D91-40B6-CD3E-42A6B3F34FE0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7" creationId="{94650043-7506-CE08-125A-D56D76AA4627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8" creationId="{8F5BDA51-C684-24DB-1C3D-D7445282C1D6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14" creationId="{ACB6343C-B82C-47CB-2B48-59AC3B360E04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27" creationId="{7F4693B3-5D98-4ADA-1FC4-8A92620D16DF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31" creationId="{0293CFCB-1BFB-AA2C-9507-6397A716E096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33" creationId="{8B384D40-302A-7BEB-A733-EE3404AE30B4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55" creationId="{1A9B27A8-59E5-DA52-A71A-E9288C61EE16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57" creationId="{9EA11136-DE98-9151-B3AF-610817F4E773}"/>
          </ac:cxnSpMkLst>
        </pc:cxnChg>
        <pc:cxnChg chg="del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58" creationId="{B7C10A98-6ADF-FAAE-2C5F-309088298B39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67" creationId="{CC72FD8E-BF1E-9BFE-25B1-EC424B60C004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73" creationId="{AED5BA1D-EF37-D3EB-27AA-155E884971B1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75" creationId="{FBEAF136-D4B2-E8A4-7215-8FD4096A537D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81" creationId="{1A949350-25A5-CA41-8A45-D7331861CAE3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83" creationId="{1E151E97-D114-5252-9E29-7677ABE65764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86" creationId="{CA89B0F9-95D0-C7B1-CBE8-13AE5CC368A2}"/>
          </ac:cxnSpMkLst>
        </pc:cxnChg>
        <pc:cxnChg chg="del mod">
          <ac:chgData name="用 共" userId="674416862f0b68f3" providerId="LiveId" clId="{E2DDEEAE-6B50-45F9-8B4A-198B56BA5C69}" dt="2022-11-03T18:58:25.979" v="3618" actId="478"/>
          <ac:cxnSpMkLst>
            <pc:docMk/>
            <pc:sldMk cId="719266632" sldId="529"/>
            <ac:cxnSpMk id="92" creationId="{7217B7E7-CB8E-8953-F9D9-6C8C7BACFBCF}"/>
          </ac:cxnSpMkLst>
        </pc:cxnChg>
      </pc:sldChg>
      <pc:sldChg chg="addSp delSp modSp add mod modAnim">
        <pc:chgData name="用 共" userId="674416862f0b68f3" providerId="LiveId" clId="{E2DDEEAE-6B50-45F9-8B4A-198B56BA5C69}" dt="2022-11-03T19:20:42.616" v="3939" actId="1076"/>
        <pc:sldMkLst>
          <pc:docMk/>
          <pc:sldMk cId="777054798" sldId="530"/>
        </pc:sldMkLst>
        <pc:spChg chg="mod">
          <ac:chgData name="用 共" userId="674416862f0b68f3" providerId="LiveId" clId="{E2DDEEAE-6B50-45F9-8B4A-198B56BA5C69}" dt="2022-11-03T19:18:06.133" v="3898" actId="20577"/>
          <ac:spMkLst>
            <pc:docMk/>
            <pc:sldMk cId="777054798" sldId="530"/>
            <ac:spMk id="3" creationId="{F328AE82-125A-9205-639F-7F507CE6FFC9}"/>
          </ac:spMkLst>
        </pc:spChg>
        <pc:spChg chg="add del mod">
          <ac:chgData name="用 共" userId="674416862f0b68f3" providerId="LiveId" clId="{E2DDEEAE-6B50-45F9-8B4A-198B56BA5C69}" dt="2022-11-03T19:17:16.898" v="3893" actId="478"/>
          <ac:spMkLst>
            <pc:docMk/>
            <pc:sldMk cId="777054798" sldId="530"/>
            <ac:spMk id="5" creationId="{A470EA22-2F44-8FC6-0159-30DE582D9082}"/>
          </ac:spMkLst>
        </pc:spChg>
        <pc:spChg chg="add mod">
          <ac:chgData name="用 共" userId="674416862f0b68f3" providerId="LiveId" clId="{E2DDEEAE-6B50-45F9-8B4A-198B56BA5C69}" dt="2022-11-03T19:12:41.971" v="3866" actId="207"/>
          <ac:spMkLst>
            <pc:docMk/>
            <pc:sldMk cId="777054798" sldId="530"/>
            <ac:spMk id="9" creationId="{CD8539E5-34A2-671C-4CB0-3B3E1A3923C2}"/>
          </ac:spMkLst>
        </pc:spChg>
        <pc:spChg chg="add mod">
          <ac:chgData name="用 共" userId="674416862f0b68f3" providerId="LiveId" clId="{E2DDEEAE-6B50-45F9-8B4A-198B56BA5C69}" dt="2022-11-03T19:13:02.939" v="3871" actId="207"/>
          <ac:spMkLst>
            <pc:docMk/>
            <pc:sldMk cId="777054798" sldId="530"/>
            <ac:spMk id="10" creationId="{F6383873-DFCF-0AA9-C639-9618D032B803}"/>
          </ac:spMkLst>
        </pc:spChg>
        <pc:spChg chg="add mod">
          <ac:chgData name="用 共" userId="674416862f0b68f3" providerId="LiveId" clId="{E2DDEEAE-6B50-45F9-8B4A-198B56BA5C69}" dt="2022-11-03T19:10:48.479" v="3832" actId="1076"/>
          <ac:spMkLst>
            <pc:docMk/>
            <pc:sldMk cId="777054798" sldId="530"/>
            <ac:spMk id="11" creationId="{36F0D449-44DE-C673-9765-34DB38B8BB44}"/>
          </ac:spMkLst>
        </pc:spChg>
        <pc:spChg chg="add del mod">
          <ac:chgData name="用 共" userId="674416862f0b68f3" providerId="LiveId" clId="{E2DDEEAE-6B50-45F9-8B4A-198B56BA5C69}" dt="2022-11-03T19:11:10.602" v="3851" actId="478"/>
          <ac:spMkLst>
            <pc:docMk/>
            <pc:sldMk cId="777054798" sldId="530"/>
            <ac:spMk id="12" creationId="{BB434C97-A439-4D54-7E01-82937AE9AA35}"/>
          </ac:spMkLst>
        </pc:spChg>
        <pc:spChg chg="add del mod">
          <ac:chgData name="用 共" userId="674416862f0b68f3" providerId="LiveId" clId="{E2DDEEAE-6B50-45F9-8B4A-198B56BA5C69}" dt="2022-11-03T19:11:04.057" v="3846" actId="478"/>
          <ac:spMkLst>
            <pc:docMk/>
            <pc:sldMk cId="777054798" sldId="530"/>
            <ac:spMk id="14" creationId="{400C2F84-7401-A39F-0321-55CA1F36580F}"/>
          </ac:spMkLst>
        </pc:spChg>
        <pc:spChg chg="add del mod">
          <ac:chgData name="用 共" userId="674416862f0b68f3" providerId="LiveId" clId="{E2DDEEAE-6B50-45F9-8B4A-198B56BA5C69}" dt="2022-11-03T19:11:21.577" v="3853" actId="478"/>
          <ac:spMkLst>
            <pc:docMk/>
            <pc:sldMk cId="777054798" sldId="530"/>
            <ac:spMk id="15" creationId="{811000B7-9E33-A2EB-776C-E0DA4EFD5FEC}"/>
          </ac:spMkLst>
        </pc:spChg>
        <pc:spChg chg="add del mod">
          <ac:chgData name="用 共" userId="674416862f0b68f3" providerId="LiveId" clId="{E2DDEEAE-6B50-45F9-8B4A-198B56BA5C69}" dt="2022-11-03T19:11:08.409" v="3849" actId="478"/>
          <ac:spMkLst>
            <pc:docMk/>
            <pc:sldMk cId="777054798" sldId="530"/>
            <ac:spMk id="16" creationId="{C8ACB6EF-F2FE-F4A4-927A-48D5EB76CDBE}"/>
          </ac:spMkLst>
        </pc:spChg>
        <pc:spChg chg="add del mod">
          <ac:chgData name="用 共" userId="674416862f0b68f3" providerId="LiveId" clId="{E2DDEEAE-6B50-45F9-8B4A-198B56BA5C69}" dt="2022-11-03T19:11:05.257" v="3847" actId="478"/>
          <ac:spMkLst>
            <pc:docMk/>
            <pc:sldMk cId="777054798" sldId="530"/>
            <ac:spMk id="17" creationId="{7C51548E-FCA3-CA03-69BD-A3AC47A69BC2}"/>
          </ac:spMkLst>
        </pc:spChg>
        <pc:spChg chg="add del mod">
          <ac:chgData name="用 共" userId="674416862f0b68f3" providerId="LiveId" clId="{E2DDEEAE-6B50-45F9-8B4A-198B56BA5C69}" dt="2022-11-03T19:11:12.986" v="3852" actId="478"/>
          <ac:spMkLst>
            <pc:docMk/>
            <pc:sldMk cId="777054798" sldId="530"/>
            <ac:spMk id="18" creationId="{02A3192C-AC64-B407-920C-A44823EEB311}"/>
          </ac:spMkLst>
        </pc:spChg>
        <pc:spChg chg="add del mod">
          <ac:chgData name="用 共" userId="674416862f0b68f3" providerId="LiveId" clId="{E2DDEEAE-6B50-45F9-8B4A-198B56BA5C69}" dt="2022-11-03T19:11:02.776" v="3845" actId="478"/>
          <ac:spMkLst>
            <pc:docMk/>
            <pc:sldMk cId="777054798" sldId="530"/>
            <ac:spMk id="19" creationId="{B416D096-C777-5A48-8F66-8F3F1CC1936B}"/>
          </ac:spMkLst>
        </pc:spChg>
        <pc:spChg chg="add del mod">
          <ac:chgData name="用 共" userId="674416862f0b68f3" providerId="LiveId" clId="{E2DDEEAE-6B50-45F9-8B4A-198B56BA5C69}" dt="2022-11-03T19:11:01.096" v="3843" actId="478"/>
          <ac:spMkLst>
            <pc:docMk/>
            <pc:sldMk cId="777054798" sldId="530"/>
            <ac:spMk id="21" creationId="{AEFF22D5-99CA-C71E-952A-22F5150F1999}"/>
          </ac:spMkLst>
        </pc:spChg>
        <pc:spChg chg="add del mod">
          <ac:chgData name="用 共" userId="674416862f0b68f3" providerId="LiveId" clId="{E2DDEEAE-6B50-45F9-8B4A-198B56BA5C69}" dt="2022-11-03T19:11:00.026" v="3842" actId="478"/>
          <ac:spMkLst>
            <pc:docMk/>
            <pc:sldMk cId="777054798" sldId="530"/>
            <ac:spMk id="29" creationId="{91684867-3EFC-D401-5C4A-FF1C28271CC9}"/>
          </ac:spMkLst>
        </pc:spChg>
        <pc:spChg chg="add mod">
          <ac:chgData name="用 共" userId="674416862f0b68f3" providerId="LiveId" clId="{E2DDEEAE-6B50-45F9-8B4A-198B56BA5C69}" dt="2022-11-03T19:11:28.106" v="3855" actId="20577"/>
          <ac:spMkLst>
            <pc:docMk/>
            <pc:sldMk cId="777054798" sldId="530"/>
            <ac:spMk id="32" creationId="{272C2C7C-1F25-2848-CD2D-06D8109A3761}"/>
          </ac:spMkLst>
        </pc:spChg>
        <pc:spChg chg="add mod">
          <ac:chgData name="用 共" userId="674416862f0b68f3" providerId="LiveId" clId="{E2DDEEAE-6B50-45F9-8B4A-198B56BA5C69}" dt="2022-11-03T19:13:22.796" v="3875" actId="207"/>
          <ac:spMkLst>
            <pc:docMk/>
            <pc:sldMk cId="777054798" sldId="530"/>
            <ac:spMk id="34" creationId="{A320F45F-AA5B-F14E-CB8F-A70F764B0755}"/>
          </ac:spMkLst>
        </pc:spChg>
        <pc:spChg chg="add mod">
          <ac:chgData name="用 共" userId="674416862f0b68f3" providerId="LiveId" clId="{E2DDEEAE-6B50-45F9-8B4A-198B56BA5C69}" dt="2022-11-03T19:20:42.616" v="3939" actId="1076"/>
          <ac:spMkLst>
            <pc:docMk/>
            <pc:sldMk cId="777054798" sldId="530"/>
            <ac:spMk id="35" creationId="{161BB82C-9584-768F-F4ED-28BDBCF4FB3E}"/>
          </ac:spMkLst>
        </pc:spChg>
        <pc:spChg chg="add mod">
          <ac:chgData name="用 共" userId="674416862f0b68f3" providerId="LiveId" clId="{E2DDEEAE-6B50-45F9-8B4A-198B56BA5C69}" dt="2022-11-03T19:20:42.616" v="3939" actId="1076"/>
          <ac:spMkLst>
            <pc:docMk/>
            <pc:sldMk cId="777054798" sldId="530"/>
            <ac:spMk id="36" creationId="{3B10FEF4-5797-13EC-C0DA-85677BBA7E42}"/>
          </ac:spMkLst>
        </pc:spChg>
        <pc:spChg chg="add mod">
          <ac:chgData name="用 共" userId="674416862f0b68f3" providerId="LiveId" clId="{E2DDEEAE-6B50-45F9-8B4A-198B56BA5C69}" dt="2022-11-03T19:20:42.616" v="3939" actId="1076"/>
          <ac:spMkLst>
            <pc:docMk/>
            <pc:sldMk cId="777054798" sldId="530"/>
            <ac:spMk id="37" creationId="{92A3924F-4B5E-3E1D-47B5-CBFE92DB1DE7}"/>
          </ac:spMkLst>
        </pc:spChg>
        <pc:cxnChg chg="add mod">
          <ac:chgData name="用 共" userId="674416862f0b68f3" providerId="LiveId" clId="{E2DDEEAE-6B50-45F9-8B4A-198B56BA5C69}" dt="2022-11-03T19:10:48.479" v="3832" actId="1076"/>
          <ac:cxnSpMkLst>
            <pc:docMk/>
            <pc:sldMk cId="777054798" sldId="530"/>
            <ac:cxnSpMk id="6" creationId="{068F3583-D9D4-D423-2FC5-4E36C0E229BD}"/>
          </ac:cxnSpMkLst>
        </pc:cxnChg>
        <pc:cxnChg chg="add mod">
          <ac:chgData name="用 共" userId="674416862f0b68f3" providerId="LiveId" clId="{E2DDEEAE-6B50-45F9-8B4A-198B56BA5C69}" dt="2022-11-03T19:10:48.479" v="3832" actId="1076"/>
          <ac:cxnSpMkLst>
            <pc:docMk/>
            <pc:sldMk cId="777054798" sldId="530"/>
            <ac:cxnSpMk id="7" creationId="{59081DB7-15D5-4EFA-1E4E-B7F0AD5AB411}"/>
          </ac:cxnSpMkLst>
        </pc:cxnChg>
        <pc:cxnChg chg="add mod">
          <ac:chgData name="用 共" userId="674416862f0b68f3" providerId="LiveId" clId="{E2DDEEAE-6B50-45F9-8B4A-198B56BA5C69}" dt="2022-11-03T19:10:48.479" v="3832" actId="1076"/>
          <ac:cxnSpMkLst>
            <pc:docMk/>
            <pc:sldMk cId="777054798" sldId="530"/>
            <ac:cxnSpMk id="8" creationId="{B273C307-287E-F609-2B28-0E009D1B50DB}"/>
          </ac:cxnSpMkLst>
        </pc:cxnChg>
        <pc:cxnChg chg="add del mod">
          <ac:chgData name="用 共" userId="674416862f0b68f3" providerId="LiveId" clId="{E2DDEEAE-6B50-45F9-8B4A-198B56BA5C69}" dt="2022-11-03T19:11:09.336" v="3850" actId="478"/>
          <ac:cxnSpMkLst>
            <pc:docMk/>
            <pc:sldMk cId="777054798" sldId="530"/>
            <ac:cxnSpMk id="13" creationId="{FF2C7DA7-4D16-C2CB-4658-A46C336BF9BC}"/>
          </ac:cxnSpMkLst>
        </pc:cxnChg>
        <pc:cxnChg chg="add del mod">
          <ac:chgData name="用 共" userId="674416862f0b68f3" providerId="LiveId" clId="{E2DDEEAE-6B50-45F9-8B4A-198B56BA5C69}" dt="2022-11-03T19:11:01.576" v="3844" actId="478"/>
          <ac:cxnSpMkLst>
            <pc:docMk/>
            <pc:sldMk cId="777054798" sldId="530"/>
            <ac:cxnSpMk id="20" creationId="{1BAF02DC-1F5F-AA75-0583-4A82899CAEB4}"/>
          </ac:cxnSpMkLst>
        </pc:cxnChg>
        <pc:cxnChg chg="add del mod">
          <ac:chgData name="用 共" userId="674416862f0b68f3" providerId="LiveId" clId="{E2DDEEAE-6B50-45F9-8B4A-198B56BA5C69}" dt="2022-11-03T19:11:05.832" v="3848" actId="478"/>
          <ac:cxnSpMkLst>
            <pc:docMk/>
            <pc:sldMk cId="777054798" sldId="530"/>
            <ac:cxnSpMk id="22" creationId="{32F91ECA-89F0-5524-698F-98BD48595B48}"/>
          </ac:cxnSpMkLst>
        </pc:cxnChg>
        <pc:cxnChg chg="add del mod">
          <ac:chgData name="用 共" userId="674416862f0b68f3" providerId="LiveId" clId="{E2DDEEAE-6B50-45F9-8B4A-198B56BA5C69}" dt="2022-11-03T19:10:56.232" v="3837" actId="478"/>
          <ac:cxnSpMkLst>
            <pc:docMk/>
            <pc:sldMk cId="777054798" sldId="530"/>
            <ac:cxnSpMk id="23" creationId="{25CC2D4A-41D5-BAFA-3774-96124EB6C763}"/>
          </ac:cxnSpMkLst>
        </pc:cxnChg>
        <pc:cxnChg chg="add del mod">
          <ac:chgData name="用 共" userId="674416862f0b68f3" providerId="LiveId" clId="{E2DDEEAE-6B50-45F9-8B4A-198B56BA5C69}" dt="2022-11-03T19:10:57.127" v="3838" actId="478"/>
          <ac:cxnSpMkLst>
            <pc:docMk/>
            <pc:sldMk cId="777054798" sldId="530"/>
            <ac:cxnSpMk id="24" creationId="{1B8B63A7-38AF-A8B1-31DF-48B59CFE8494}"/>
          </ac:cxnSpMkLst>
        </pc:cxnChg>
        <pc:cxnChg chg="add del mod">
          <ac:chgData name="用 共" userId="674416862f0b68f3" providerId="LiveId" clId="{E2DDEEAE-6B50-45F9-8B4A-198B56BA5C69}" dt="2022-11-03T19:10:55.704" v="3836" actId="478"/>
          <ac:cxnSpMkLst>
            <pc:docMk/>
            <pc:sldMk cId="777054798" sldId="530"/>
            <ac:cxnSpMk id="25" creationId="{4D708BA3-F5D7-F50E-C0C5-0F65BB3F6CD6}"/>
          </ac:cxnSpMkLst>
        </pc:cxnChg>
        <pc:cxnChg chg="add del mod">
          <ac:chgData name="用 共" userId="674416862f0b68f3" providerId="LiveId" clId="{E2DDEEAE-6B50-45F9-8B4A-198B56BA5C69}" dt="2022-11-03T19:10:54.937" v="3835" actId="478"/>
          <ac:cxnSpMkLst>
            <pc:docMk/>
            <pc:sldMk cId="777054798" sldId="530"/>
            <ac:cxnSpMk id="26" creationId="{754DC8AD-EB51-95F8-CA8F-D970E7C6FFF8}"/>
          </ac:cxnSpMkLst>
        </pc:cxnChg>
        <pc:cxnChg chg="add del mod">
          <ac:chgData name="用 共" userId="674416862f0b68f3" providerId="LiveId" clId="{E2DDEEAE-6B50-45F9-8B4A-198B56BA5C69}" dt="2022-11-03T19:10:57.768" v="3839" actId="478"/>
          <ac:cxnSpMkLst>
            <pc:docMk/>
            <pc:sldMk cId="777054798" sldId="530"/>
            <ac:cxnSpMk id="27" creationId="{FA76BA10-B7F7-A8A5-97B0-C3731AC6D35E}"/>
          </ac:cxnSpMkLst>
        </pc:cxnChg>
        <pc:cxnChg chg="add del mod">
          <ac:chgData name="用 共" userId="674416862f0b68f3" providerId="LiveId" clId="{E2DDEEAE-6B50-45F9-8B4A-198B56BA5C69}" dt="2022-11-03T19:10:58.408" v="3840" actId="478"/>
          <ac:cxnSpMkLst>
            <pc:docMk/>
            <pc:sldMk cId="777054798" sldId="530"/>
            <ac:cxnSpMk id="28" creationId="{7DC17514-BC6F-412F-D964-D462C29EAA04}"/>
          </ac:cxnSpMkLst>
        </pc:cxnChg>
        <pc:cxnChg chg="add del mod">
          <ac:chgData name="用 共" userId="674416862f0b68f3" providerId="LiveId" clId="{E2DDEEAE-6B50-45F9-8B4A-198B56BA5C69}" dt="2022-11-03T19:10:58.889" v="3841" actId="478"/>
          <ac:cxnSpMkLst>
            <pc:docMk/>
            <pc:sldMk cId="777054798" sldId="530"/>
            <ac:cxnSpMk id="30" creationId="{9BE92DF9-2D45-702D-F7DD-72C06B39C812}"/>
          </ac:cxnSpMkLst>
        </pc:cxnChg>
        <pc:cxnChg chg="add del mod">
          <ac:chgData name="用 共" userId="674416862f0b68f3" providerId="LiveId" clId="{E2DDEEAE-6B50-45F9-8B4A-198B56BA5C69}" dt="2022-11-03T19:10:54.280" v="3834" actId="478"/>
          <ac:cxnSpMkLst>
            <pc:docMk/>
            <pc:sldMk cId="777054798" sldId="530"/>
            <ac:cxnSpMk id="31" creationId="{4FD322C1-507A-9668-C6C0-9191F939F24C}"/>
          </ac:cxnSpMkLst>
        </pc:cxnChg>
        <pc:cxnChg chg="add mod">
          <ac:chgData name="用 共" userId="674416862f0b68f3" providerId="LiveId" clId="{E2DDEEAE-6B50-45F9-8B4A-198B56BA5C69}" dt="2022-11-03T19:11:45.664" v="3858" actId="1076"/>
          <ac:cxnSpMkLst>
            <pc:docMk/>
            <pc:sldMk cId="777054798" sldId="530"/>
            <ac:cxnSpMk id="33" creationId="{A8594FA3-3757-9CDF-624F-CFF4600CEDBC}"/>
          </ac:cxnSpMkLst>
        </pc:cxnChg>
      </pc:sldChg>
      <pc:sldChg chg="addSp delSp modSp add mod">
        <pc:chgData name="用 共" userId="674416862f0b68f3" providerId="LiveId" clId="{E2DDEEAE-6B50-45F9-8B4A-198B56BA5C69}" dt="2022-11-03T19:20:52.439" v="3942" actId="20577"/>
        <pc:sldMkLst>
          <pc:docMk/>
          <pc:sldMk cId="2307745589" sldId="531"/>
        </pc:sldMkLst>
        <pc:spChg chg="mod">
          <ac:chgData name="用 共" userId="674416862f0b68f3" providerId="LiveId" clId="{E2DDEEAE-6B50-45F9-8B4A-198B56BA5C69}" dt="2022-11-03T19:18:11.359" v="3899"/>
          <ac:spMkLst>
            <pc:docMk/>
            <pc:sldMk cId="2307745589" sldId="531"/>
            <ac:spMk id="3" creationId="{F328AE82-125A-9205-639F-7F507CE6FFC9}"/>
          </ac:spMkLst>
        </pc:spChg>
        <pc:spChg chg="del">
          <ac:chgData name="用 共" userId="674416862f0b68f3" providerId="LiveId" clId="{E2DDEEAE-6B50-45F9-8B4A-198B56BA5C69}" dt="2022-11-03T19:17:15.029" v="3892" actId="478"/>
          <ac:spMkLst>
            <pc:docMk/>
            <pc:sldMk cId="2307745589" sldId="531"/>
            <ac:spMk id="5" creationId="{A470EA22-2F44-8FC6-0159-30DE582D9082}"/>
          </ac:spMkLst>
        </pc:spChg>
        <pc:spChg chg="mod">
          <ac:chgData name="用 共" userId="674416862f0b68f3" providerId="LiveId" clId="{E2DDEEAE-6B50-45F9-8B4A-198B56BA5C69}" dt="2022-11-03T19:16:34.173" v="3885" actId="207"/>
          <ac:spMkLst>
            <pc:docMk/>
            <pc:sldMk cId="2307745589" sldId="531"/>
            <ac:spMk id="9" creationId="{CD8539E5-34A2-671C-4CB0-3B3E1A3923C2}"/>
          </ac:spMkLst>
        </pc:spChg>
        <pc:spChg chg="mod">
          <ac:chgData name="用 共" userId="674416862f0b68f3" providerId="LiveId" clId="{E2DDEEAE-6B50-45F9-8B4A-198B56BA5C69}" dt="2022-11-03T19:16:16.058" v="3884" actId="207"/>
          <ac:spMkLst>
            <pc:docMk/>
            <pc:sldMk cId="2307745589" sldId="531"/>
            <ac:spMk id="10" creationId="{F6383873-DFCF-0AA9-C639-9618D032B803}"/>
          </ac:spMkLst>
        </pc:spChg>
        <pc:spChg chg="add mod">
          <ac:chgData name="用 共" userId="674416862f0b68f3" providerId="LiveId" clId="{E2DDEEAE-6B50-45F9-8B4A-198B56BA5C69}" dt="2022-11-03T19:20:52.439" v="3942" actId="20577"/>
          <ac:spMkLst>
            <pc:docMk/>
            <pc:sldMk cId="2307745589" sldId="531"/>
            <ac:spMk id="12" creationId="{EB9E06E1-1B9C-416C-4B63-5F5A29A6A99A}"/>
          </ac:spMkLst>
        </pc:spChg>
        <pc:spChg chg="add mod">
          <ac:chgData name="用 共" userId="674416862f0b68f3" providerId="LiveId" clId="{E2DDEEAE-6B50-45F9-8B4A-198B56BA5C69}" dt="2022-11-03T19:20:45.599" v="3940"/>
          <ac:spMkLst>
            <pc:docMk/>
            <pc:sldMk cId="2307745589" sldId="531"/>
            <ac:spMk id="13" creationId="{3297EA33-4DEB-D631-CE81-E2B06E440F71}"/>
          </ac:spMkLst>
        </pc:spChg>
        <pc:spChg chg="add mod">
          <ac:chgData name="用 共" userId="674416862f0b68f3" providerId="LiveId" clId="{E2DDEEAE-6B50-45F9-8B4A-198B56BA5C69}" dt="2022-11-03T19:20:45.599" v="3940"/>
          <ac:spMkLst>
            <pc:docMk/>
            <pc:sldMk cId="2307745589" sldId="531"/>
            <ac:spMk id="14" creationId="{A037DD8C-A130-5623-0C68-3CBEFD544F62}"/>
          </ac:spMkLst>
        </pc:spChg>
      </pc:sldChg>
      <pc:sldChg chg="addSp delSp modSp add mod">
        <pc:chgData name="用 共" userId="674416862f0b68f3" providerId="LiveId" clId="{E2DDEEAE-6B50-45F9-8B4A-198B56BA5C69}" dt="2022-11-03T19:21:04.616" v="3947" actId="20577"/>
        <pc:sldMkLst>
          <pc:docMk/>
          <pc:sldMk cId="3648008706" sldId="532"/>
        </pc:sldMkLst>
        <pc:spChg chg="mod">
          <ac:chgData name="用 共" userId="674416862f0b68f3" providerId="LiveId" clId="{E2DDEEAE-6B50-45F9-8B4A-198B56BA5C69}" dt="2022-11-03T19:18:13.532" v="3900"/>
          <ac:spMkLst>
            <pc:docMk/>
            <pc:sldMk cId="3648008706" sldId="532"/>
            <ac:spMk id="3" creationId="{F328AE82-125A-9205-639F-7F507CE6FFC9}"/>
          </ac:spMkLst>
        </pc:spChg>
        <pc:spChg chg="del">
          <ac:chgData name="用 共" userId="674416862f0b68f3" providerId="LiveId" clId="{E2DDEEAE-6B50-45F9-8B4A-198B56BA5C69}" dt="2022-11-03T19:17:13.297" v="3891" actId="478"/>
          <ac:spMkLst>
            <pc:docMk/>
            <pc:sldMk cId="3648008706" sldId="532"/>
            <ac:spMk id="5" creationId="{A470EA22-2F44-8FC6-0159-30DE582D9082}"/>
          </ac:spMkLst>
        </pc:spChg>
        <pc:spChg chg="mod">
          <ac:chgData name="用 共" userId="674416862f0b68f3" providerId="LiveId" clId="{E2DDEEAE-6B50-45F9-8B4A-198B56BA5C69}" dt="2022-11-03T19:16:50.347" v="3887" actId="207"/>
          <ac:spMkLst>
            <pc:docMk/>
            <pc:sldMk cId="3648008706" sldId="532"/>
            <ac:spMk id="9" creationId="{CD8539E5-34A2-671C-4CB0-3B3E1A3923C2}"/>
          </ac:spMkLst>
        </pc:spChg>
        <pc:spChg chg="mod">
          <ac:chgData name="用 共" userId="674416862f0b68f3" providerId="LiveId" clId="{E2DDEEAE-6B50-45F9-8B4A-198B56BA5C69}" dt="2022-11-03T19:16:44.866" v="3886" actId="207"/>
          <ac:spMkLst>
            <pc:docMk/>
            <pc:sldMk cId="3648008706" sldId="532"/>
            <ac:spMk id="10" creationId="{F6383873-DFCF-0AA9-C639-9618D032B803}"/>
          </ac:spMkLst>
        </pc:spChg>
        <pc:spChg chg="add mod">
          <ac:chgData name="用 共" userId="674416862f0b68f3" providerId="LiveId" clId="{E2DDEEAE-6B50-45F9-8B4A-198B56BA5C69}" dt="2022-11-03T19:21:01.704" v="3945" actId="20577"/>
          <ac:spMkLst>
            <pc:docMk/>
            <pc:sldMk cId="3648008706" sldId="532"/>
            <ac:spMk id="12" creationId="{98388473-8B54-533A-A820-555C81C13FD7}"/>
          </ac:spMkLst>
        </pc:spChg>
        <pc:spChg chg="add mod">
          <ac:chgData name="用 共" userId="674416862f0b68f3" providerId="LiveId" clId="{E2DDEEAE-6B50-45F9-8B4A-198B56BA5C69}" dt="2022-11-03T19:21:04.616" v="3947" actId="20577"/>
          <ac:spMkLst>
            <pc:docMk/>
            <pc:sldMk cId="3648008706" sldId="532"/>
            <ac:spMk id="13" creationId="{89DF143A-6422-A70D-BF44-EDB079A7AA92}"/>
          </ac:spMkLst>
        </pc:spChg>
        <pc:spChg chg="add mod">
          <ac:chgData name="用 共" userId="674416862f0b68f3" providerId="LiveId" clId="{E2DDEEAE-6B50-45F9-8B4A-198B56BA5C69}" dt="2022-11-03T19:20:58.896" v="3943"/>
          <ac:spMkLst>
            <pc:docMk/>
            <pc:sldMk cId="3648008706" sldId="532"/>
            <ac:spMk id="14" creationId="{52ADD87A-AF24-D060-9F2F-3E83F380800D}"/>
          </ac:spMkLst>
        </pc:spChg>
        <pc:spChg chg="mod">
          <ac:chgData name="用 共" userId="674416862f0b68f3" providerId="LiveId" clId="{E2DDEEAE-6B50-45F9-8B4A-198B56BA5C69}" dt="2022-11-03T19:16:58.233" v="3888" actId="207"/>
          <ac:spMkLst>
            <pc:docMk/>
            <pc:sldMk cId="3648008706" sldId="532"/>
            <ac:spMk id="34" creationId="{A320F45F-AA5B-F14E-CB8F-A70F764B0755}"/>
          </ac:spMkLst>
        </pc:spChg>
      </pc:sldChg>
      <pc:sldChg chg="addSp delSp modSp add mod">
        <pc:chgData name="用 共" userId="674416862f0b68f3" providerId="LiveId" clId="{E2DDEEAE-6B50-45F9-8B4A-198B56BA5C69}" dt="2022-11-03T19:21:29.913" v="3953" actId="20577"/>
        <pc:sldMkLst>
          <pc:docMk/>
          <pc:sldMk cId="1524203609" sldId="533"/>
        </pc:sldMkLst>
        <pc:spChg chg="mod">
          <ac:chgData name="用 共" userId="674416862f0b68f3" providerId="LiveId" clId="{E2DDEEAE-6B50-45F9-8B4A-198B56BA5C69}" dt="2022-11-03T19:19:51.957" v="3919" actId="13926"/>
          <ac:spMkLst>
            <pc:docMk/>
            <pc:sldMk cId="1524203609" sldId="533"/>
            <ac:spMk id="3" creationId="{F328AE82-125A-9205-639F-7F507CE6FFC9}"/>
          </ac:spMkLst>
        </pc:spChg>
        <pc:spChg chg="del">
          <ac:chgData name="用 共" userId="674416862f0b68f3" providerId="LiveId" clId="{E2DDEEAE-6B50-45F9-8B4A-198B56BA5C69}" dt="2022-11-03T19:17:11.394" v="3890" actId="478"/>
          <ac:spMkLst>
            <pc:docMk/>
            <pc:sldMk cId="1524203609" sldId="533"/>
            <ac:spMk id="5" creationId="{A470EA22-2F44-8FC6-0159-30DE582D9082}"/>
          </ac:spMkLst>
        </pc:spChg>
        <pc:spChg chg="add mod">
          <ac:chgData name="用 共" userId="674416862f0b68f3" providerId="LiveId" clId="{E2DDEEAE-6B50-45F9-8B4A-198B56BA5C69}" dt="2022-11-03T19:19:09.071" v="3909" actId="207"/>
          <ac:spMkLst>
            <pc:docMk/>
            <pc:sldMk cId="1524203609" sldId="533"/>
            <ac:spMk id="12" creationId="{390E2930-4ECC-A5BC-4320-2C24BB822F5B}"/>
          </ac:spMkLst>
        </pc:spChg>
        <pc:spChg chg="add mod">
          <ac:chgData name="用 共" userId="674416862f0b68f3" providerId="LiveId" clId="{E2DDEEAE-6B50-45F9-8B4A-198B56BA5C69}" dt="2022-11-03T19:19:20.886" v="3912" actId="20577"/>
          <ac:spMkLst>
            <pc:docMk/>
            <pc:sldMk cId="1524203609" sldId="533"/>
            <ac:spMk id="14" creationId="{572E7C79-03E4-FDED-AAD5-1130BDE9B112}"/>
          </ac:spMkLst>
        </pc:spChg>
        <pc:spChg chg="add mod">
          <ac:chgData name="用 共" userId="674416862f0b68f3" providerId="LiveId" clId="{E2DDEEAE-6B50-45F9-8B4A-198B56BA5C69}" dt="2022-11-03T19:19:33.083" v="3915" actId="207"/>
          <ac:spMkLst>
            <pc:docMk/>
            <pc:sldMk cId="1524203609" sldId="533"/>
            <ac:spMk id="15" creationId="{C24282FB-2E5F-142F-D933-44C4DC4DFBCA}"/>
          </ac:spMkLst>
        </pc:spChg>
        <pc:spChg chg="add mod">
          <ac:chgData name="用 共" userId="674416862f0b68f3" providerId="LiveId" clId="{E2DDEEAE-6B50-45F9-8B4A-198B56BA5C69}" dt="2022-11-03T19:21:22.233" v="3950" actId="20577"/>
          <ac:spMkLst>
            <pc:docMk/>
            <pc:sldMk cId="1524203609" sldId="533"/>
            <ac:spMk id="16" creationId="{7C247C72-B4E7-3FF5-5910-50BA7C617CDB}"/>
          </ac:spMkLst>
        </pc:spChg>
        <pc:spChg chg="add mod">
          <ac:chgData name="用 共" userId="674416862f0b68f3" providerId="LiveId" clId="{E2DDEEAE-6B50-45F9-8B4A-198B56BA5C69}" dt="2022-11-03T19:21:25.241" v="3952" actId="20577"/>
          <ac:spMkLst>
            <pc:docMk/>
            <pc:sldMk cId="1524203609" sldId="533"/>
            <ac:spMk id="17" creationId="{6B755EA2-3B9A-0A73-EB1F-744BE5760E1F}"/>
          </ac:spMkLst>
        </pc:spChg>
        <pc:spChg chg="add mod">
          <ac:chgData name="用 共" userId="674416862f0b68f3" providerId="LiveId" clId="{E2DDEEAE-6B50-45F9-8B4A-198B56BA5C69}" dt="2022-11-03T19:21:29.913" v="3953" actId="20577"/>
          <ac:spMkLst>
            <pc:docMk/>
            <pc:sldMk cId="1524203609" sldId="533"/>
            <ac:spMk id="18" creationId="{17A7CAC3-A665-B035-0D83-F04C1E2E4C02}"/>
          </ac:spMkLst>
        </pc:spChg>
        <pc:cxnChg chg="add mod">
          <ac:chgData name="用 共" userId="674416862f0b68f3" providerId="LiveId" clId="{E2DDEEAE-6B50-45F9-8B4A-198B56BA5C69}" dt="2022-11-03T19:19:06.447" v="3908" actId="571"/>
          <ac:cxnSpMkLst>
            <pc:docMk/>
            <pc:sldMk cId="1524203609" sldId="533"/>
            <ac:cxnSpMk id="13" creationId="{B8C7915D-C4EF-2653-C865-6F08E71D1251}"/>
          </ac:cxnSpMkLst>
        </pc:cxnChg>
      </pc:sldChg>
      <pc:sldChg chg="modSp add mod">
        <pc:chgData name="用 共" userId="674416862f0b68f3" providerId="LiveId" clId="{E2DDEEAE-6B50-45F9-8B4A-198B56BA5C69}" dt="2022-11-03T19:22:12.752" v="3960" actId="207"/>
        <pc:sldMkLst>
          <pc:docMk/>
          <pc:sldMk cId="3111523491" sldId="534"/>
        </pc:sldMkLst>
        <pc:spChg chg="mod">
          <ac:chgData name="用 共" userId="674416862f0b68f3" providerId="LiveId" clId="{E2DDEEAE-6B50-45F9-8B4A-198B56BA5C69}" dt="2022-11-03T19:21:48.322" v="3956" actId="13926"/>
          <ac:spMkLst>
            <pc:docMk/>
            <pc:sldMk cId="3111523491" sldId="534"/>
            <ac:spMk id="3" creationId="{F328AE82-125A-9205-639F-7F507CE6FFC9}"/>
          </ac:spMkLst>
        </pc:spChg>
        <pc:spChg chg="mod">
          <ac:chgData name="用 共" userId="674416862f0b68f3" providerId="LiveId" clId="{E2DDEEAE-6B50-45F9-8B4A-198B56BA5C69}" dt="2022-11-03T19:22:12.752" v="3960" actId="207"/>
          <ac:spMkLst>
            <pc:docMk/>
            <pc:sldMk cId="3111523491" sldId="534"/>
            <ac:spMk id="10" creationId="{F6383873-DFCF-0AA9-C639-9618D032B803}"/>
          </ac:spMkLst>
        </pc:spChg>
        <pc:spChg chg="mod">
          <ac:chgData name="用 共" userId="674416862f0b68f3" providerId="LiveId" clId="{E2DDEEAE-6B50-45F9-8B4A-198B56BA5C69}" dt="2022-11-03T19:21:56.042" v="3958" actId="20577"/>
          <ac:spMkLst>
            <pc:docMk/>
            <pc:sldMk cId="3111523491" sldId="534"/>
            <ac:spMk id="16" creationId="{7C247C72-B4E7-3FF5-5910-50BA7C617CDB}"/>
          </ac:spMkLst>
        </pc:spChg>
        <pc:spChg chg="mod">
          <ac:chgData name="用 共" userId="674416862f0b68f3" providerId="LiveId" clId="{E2DDEEAE-6B50-45F9-8B4A-198B56BA5C69}" dt="2022-11-03T19:22:04.771" v="3959" actId="207"/>
          <ac:spMkLst>
            <pc:docMk/>
            <pc:sldMk cId="3111523491" sldId="534"/>
            <ac:spMk id="34" creationId="{A320F45F-AA5B-F14E-CB8F-A70F764B0755}"/>
          </ac:spMkLst>
        </pc:spChg>
      </pc:sldChg>
      <pc:sldChg chg="modSp add mod">
        <pc:chgData name="用 共" userId="674416862f0b68f3" providerId="LiveId" clId="{E2DDEEAE-6B50-45F9-8B4A-198B56BA5C69}" dt="2022-11-03T19:22:54.698" v="3973" actId="207"/>
        <pc:sldMkLst>
          <pc:docMk/>
          <pc:sldMk cId="1939375648" sldId="535"/>
        </pc:sldMkLst>
        <pc:spChg chg="mod">
          <ac:chgData name="用 共" userId="674416862f0b68f3" providerId="LiveId" clId="{E2DDEEAE-6B50-45F9-8B4A-198B56BA5C69}" dt="2022-11-03T19:22:32.012" v="3963" actId="13926"/>
          <ac:spMkLst>
            <pc:docMk/>
            <pc:sldMk cId="1939375648" sldId="535"/>
            <ac:spMk id="3" creationId="{F328AE82-125A-9205-639F-7F507CE6FFC9}"/>
          </ac:spMkLst>
        </pc:spChg>
        <pc:spChg chg="mod">
          <ac:chgData name="用 共" userId="674416862f0b68f3" providerId="LiveId" clId="{E2DDEEAE-6B50-45F9-8B4A-198B56BA5C69}" dt="2022-11-03T19:22:54.698" v="3973" actId="207"/>
          <ac:spMkLst>
            <pc:docMk/>
            <pc:sldMk cId="1939375648" sldId="535"/>
            <ac:spMk id="15" creationId="{C24282FB-2E5F-142F-D933-44C4DC4DFBCA}"/>
          </ac:spMkLst>
        </pc:spChg>
        <pc:spChg chg="mod">
          <ac:chgData name="用 共" userId="674416862f0b68f3" providerId="LiveId" clId="{E2DDEEAE-6B50-45F9-8B4A-198B56BA5C69}" dt="2022-11-03T19:22:44.091" v="3972" actId="20577"/>
          <ac:spMkLst>
            <pc:docMk/>
            <pc:sldMk cId="1939375648" sldId="535"/>
            <ac:spMk id="17" creationId="{6B755EA2-3B9A-0A73-EB1F-744BE5760E1F}"/>
          </ac:spMkLst>
        </pc:spChg>
      </pc:sldChg>
      <pc:sldChg chg="modSp add del mod ord">
        <pc:chgData name="用 共" userId="674416862f0b68f3" providerId="LiveId" clId="{E2DDEEAE-6B50-45F9-8B4A-198B56BA5C69}" dt="2022-11-03T19:23:28.054" v="3980" actId="47"/>
        <pc:sldMkLst>
          <pc:docMk/>
          <pc:sldMk cId="291935005" sldId="536"/>
        </pc:sldMkLst>
        <pc:spChg chg="mod">
          <ac:chgData name="用 共" userId="674416862f0b68f3" providerId="LiveId" clId="{E2DDEEAE-6B50-45F9-8B4A-198B56BA5C69}" dt="2022-11-03T19:23:18.764" v="3978" actId="20577"/>
          <ac:spMkLst>
            <pc:docMk/>
            <pc:sldMk cId="291935005" sldId="536"/>
            <ac:spMk id="16" creationId="{7C247C72-B4E7-3FF5-5910-50BA7C617CDB}"/>
          </ac:spMkLst>
        </pc:spChg>
        <pc:spChg chg="mod">
          <ac:chgData name="用 共" userId="674416862f0b68f3" providerId="LiveId" clId="{E2DDEEAE-6B50-45F9-8B4A-198B56BA5C69}" dt="2022-11-03T19:23:20.224" v="3979" actId="20577"/>
          <ac:spMkLst>
            <pc:docMk/>
            <pc:sldMk cId="291935005" sldId="536"/>
            <ac:spMk id="17" creationId="{6B755EA2-3B9A-0A73-EB1F-744BE5760E1F}"/>
          </ac:spMkLst>
        </pc:spChg>
      </pc:sldChg>
      <pc:sldChg chg="addSp modSp add mod">
        <pc:chgData name="用 共" userId="674416862f0b68f3" providerId="LiveId" clId="{E2DDEEAE-6B50-45F9-8B4A-198B56BA5C69}" dt="2022-11-03T19:24:27.341" v="4004" actId="1036"/>
        <pc:sldMkLst>
          <pc:docMk/>
          <pc:sldMk cId="3768065250" sldId="536"/>
        </pc:sldMkLst>
        <pc:spChg chg="mod">
          <ac:chgData name="用 共" userId="674416862f0b68f3" providerId="LiveId" clId="{E2DDEEAE-6B50-45F9-8B4A-198B56BA5C69}" dt="2022-11-03T19:23:37.812" v="3985" actId="13926"/>
          <ac:spMkLst>
            <pc:docMk/>
            <pc:sldMk cId="3768065250" sldId="536"/>
            <ac:spMk id="3" creationId="{F328AE82-125A-9205-639F-7F507CE6FFC9}"/>
          </ac:spMkLst>
        </pc:spChg>
        <pc:spChg chg="add mod">
          <ac:chgData name="用 共" userId="674416862f0b68f3" providerId="LiveId" clId="{E2DDEEAE-6B50-45F9-8B4A-198B56BA5C69}" dt="2022-11-03T19:23:59.820" v="3989" actId="20577"/>
          <ac:spMkLst>
            <pc:docMk/>
            <pc:sldMk cId="3768065250" sldId="536"/>
            <ac:spMk id="5" creationId="{82E8BBA0-0E95-CE05-8FA1-F104DA220E9C}"/>
          </ac:spMkLst>
        </pc:spChg>
        <pc:spChg chg="mod">
          <ac:chgData name="用 共" userId="674416862f0b68f3" providerId="LiveId" clId="{E2DDEEAE-6B50-45F9-8B4A-198B56BA5C69}" dt="2022-11-03T19:23:45.725" v="3986" actId="20577"/>
          <ac:spMkLst>
            <pc:docMk/>
            <pc:sldMk cId="3768065250" sldId="536"/>
            <ac:spMk id="18" creationId="{17A7CAC3-A665-B035-0D83-F04C1E2E4C02}"/>
          </ac:spMkLst>
        </pc:spChg>
        <pc:spChg chg="add mod">
          <ac:chgData name="用 共" userId="674416862f0b68f3" providerId="LiveId" clId="{E2DDEEAE-6B50-45F9-8B4A-198B56BA5C69}" dt="2022-11-03T19:24:11.197" v="3993" actId="20577"/>
          <ac:spMkLst>
            <pc:docMk/>
            <pc:sldMk cId="3768065250" sldId="536"/>
            <ac:spMk id="19" creationId="{33C58CE8-4690-2F9D-6558-F2B613B59496}"/>
          </ac:spMkLst>
        </pc:spChg>
        <pc:spChg chg="add mod">
          <ac:chgData name="用 共" userId="674416862f0b68f3" providerId="LiveId" clId="{E2DDEEAE-6B50-45F9-8B4A-198B56BA5C69}" dt="2022-11-03T19:24:27.341" v="4004" actId="1036"/>
          <ac:spMkLst>
            <pc:docMk/>
            <pc:sldMk cId="3768065250" sldId="536"/>
            <ac:spMk id="21" creationId="{E383EA88-7BDF-5563-08C0-3DDF20C1F8D8}"/>
          </ac:spMkLst>
        </pc:spChg>
        <pc:cxnChg chg="add mod">
          <ac:chgData name="用 共" userId="674416862f0b68f3" providerId="LiveId" clId="{E2DDEEAE-6B50-45F9-8B4A-198B56BA5C69}" dt="2022-11-03T19:24:27.341" v="4004" actId="1036"/>
          <ac:cxnSpMkLst>
            <pc:docMk/>
            <pc:sldMk cId="3768065250" sldId="536"/>
            <ac:cxnSpMk id="20" creationId="{03A1D184-B720-7B5A-36DB-5AF57608D0D9}"/>
          </ac:cxnSpMkLst>
        </pc:cxnChg>
      </pc:sldChg>
      <pc:sldChg chg="modSp add mod">
        <pc:chgData name="用 共" userId="674416862f0b68f3" providerId="LiveId" clId="{E2DDEEAE-6B50-45F9-8B4A-198B56BA5C69}" dt="2022-11-03T19:25:16.863" v="4011" actId="207"/>
        <pc:sldMkLst>
          <pc:docMk/>
          <pc:sldMk cId="90112645" sldId="537"/>
        </pc:sldMkLst>
        <pc:spChg chg="mod">
          <ac:chgData name="用 共" userId="674416862f0b68f3" providerId="LiveId" clId="{E2DDEEAE-6B50-45F9-8B4A-198B56BA5C69}" dt="2022-11-03T19:24:55.704" v="4007" actId="13926"/>
          <ac:spMkLst>
            <pc:docMk/>
            <pc:sldMk cId="90112645" sldId="537"/>
            <ac:spMk id="3" creationId="{F328AE82-125A-9205-639F-7F507CE6FFC9}"/>
          </ac:spMkLst>
        </pc:spChg>
        <pc:spChg chg="mod">
          <ac:chgData name="用 共" userId="674416862f0b68f3" providerId="LiveId" clId="{E2DDEEAE-6B50-45F9-8B4A-198B56BA5C69}" dt="2022-11-03T19:25:09.932" v="4010" actId="207"/>
          <ac:spMkLst>
            <pc:docMk/>
            <pc:sldMk cId="90112645" sldId="537"/>
            <ac:spMk id="15" creationId="{C24282FB-2E5F-142F-D933-44C4DC4DFBCA}"/>
          </ac:spMkLst>
        </pc:spChg>
        <pc:spChg chg="mod">
          <ac:chgData name="用 共" userId="674416862f0b68f3" providerId="LiveId" clId="{E2DDEEAE-6B50-45F9-8B4A-198B56BA5C69}" dt="2022-11-03T19:25:01.551" v="4008" actId="20577"/>
          <ac:spMkLst>
            <pc:docMk/>
            <pc:sldMk cId="90112645" sldId="537"/>
            <ac:spMk id="16" creationId="{7C247C72-B4E7-3FF5-5910-50BA7C617CDB}"/>
          </ac:spMkLst>
        </pc:spChg>
        <pc:spChg chg="mod">
          <ac:chgData name="用 共" userId="674416862f0b68f3" providerId="LiveId" clId="{E2DDEEAE-6B50-45F9-8B4A-198B56BA5C69}" dt="2022-11-03T19:25:16.863" v="4011" actId="207"/>
          <ac:spMkLst>
            <pc:docMk/>
            <pc:sldMk cId="90112645" sldId="537"/>
            <ac:spMk id="34" creationId="{A320F45F-AA5B-F14E-CB8F-A70F764B0755}"/>
          </ac:spMkLst>
        </pc:spChg>
      </pc:sldChg>
      <pc:sldChg chg="modSp add mod">
        <pc:chgData name="用 共" userId="674416862f0b68f3" providerId="LiveId" clId="{E2DDEEAE-6B50-45F9-8B4A-198B56BA5C69}" dt="2022-11-03T19:26:15.495" v="4016" actId="13926"/>
        <pc:sldMkLst>
          <pc:docMk/>
          <pc:sldMk cId="1015459876" sldId="538"/>
        </pc:sldMkLst>
        <pc:spChg chg="mod">
          <ac:chgData name="用 共" userId="674416862f0b68f3" providerId="LiveId" clId="{E2DDEEAE-6B50-45F9-8B4A-198B56BA5C69}" dt="2022-11-03T19:26:15.495" v="4016" actId="13926"/>
          <ac:spMkLst>
            <pc:docMk/>
            <pc:sldMk cId="1015459876" sldId="538"/>
            <ac:spMk id="3" creationId="{F328AE82-125A-9205-639F-7F507CE6FFC9}"/>
          </ac:spMkLst>
        </pc:spChg>
        <pc:spChg chg="mod">
          <ac:chgData name="用 共" userId="674416862f0b68f3" providerId="LiveId" clId="{E2DDEEAE-6B50-45F9-8B4A-198B56BA5C69}" dt="2022-11-03T19:25:36.786" v="4013" actId="20577"/>
          <ac:spMkLst>
            <pc:docMk/>
            <pc:sldMk cId="1015459876" sldId="538"/>
            <ac:spMk id="17" creationId="{6B755EA2-3B9A-0A73-EB1F-744BE5760E1F}"/>
          </ac:spMkLst>
        </pc:spChg>
        <pc:spChg chg="mod">
          <ac:chgData name="用 共" userId="674416862f0b68f3" providerId="LiveId" clId="{E2DDEEAE-6B50-45F9-8B4A-198B56BA5C69}" dt="2022-11-03T19:26:01.996" v="4014" actId="207"/>
          <ac:spMkLst>
            <pc:docMk/>
            <pc:sldMk cId="1015459876" sldId="538"/>
            <ac:spMk id="21" creationId="{E383EA88-7BDF-5563-08C0-3DDF20C1F8D8}"/>
          </ac:spMkLst>
        </pc:spChg>
      </pc:sldChg>
      <pc:sldChg chg="addSp modSp add mod">
        <pc:chgData name="用 共" userId="674416862f0b68f3" providerId="LiveId" clId="{E2DDEEAE-6B50-45F9-8B4A-198B56BA5C69}" dt="2022-11-03T19:27:11.028" v="4028" actId="1076"/>
        <pc:sldMkLst>
          <pc:docMk/>
          <pc:sldMk cId="616220185" sldId="539"/>
        </pc:sldMkLst>
        <pc:spChg chg="mod">
          <ac:chgData name="用 共" userId="674416862f0b68f3" providerId="LiveId" clId="{E2DDEEAE-6B50-45F9-8B4A-198B56BA5C69}" dt="2022-11-03T19:27:00.186" v="4019" actId="13926"/>
          <ac:spMkLst>
            <pc:docMk/>
            <pc:sldMk cId="616220185" sldId="539"/>
            <ac:spMk id="3" creationId="{F328AE82-125A-9205-639F-7F507CE6FFC9}"/>
          </ac:spMkLst>
        </pc:spChg>
        <pc:spChg chg="add mod">
          <ac:chgData name="用 共" userId="674416862f0b68f3" providerId="LiveId" clId="{E2DDEEAE-6B50-45F9-8B4A-198B56BA5C69}" dt="2022-11-03T19:27:11.028" v="4028" actId="1076"/>
          <ac:spMkLst>
            <pc:docMk/>
            <pc:sldMk cId="616220185" sldId="539"/>
            <ac:spMk id="22" creationId="{BEBEA908-08EB-0EB2-BA10-3D1FCB69E536}"/>
          </ac:spMkLst>
        </pc:spChg>
      </pc:sldChg>
      <pc:sldChg chg="addSp modSp new mod ord">
        <pc:chgData name="用 共" userId="674416862f0b68f3" providerId="LiveId" clId="{E2DDEEAE-6B50-45F9-8B4A-198B56BA5C69}" dt="2022-11-03T19:30:54.823" v="4054" actId="14100"/>
        <pc:sldMkLst>
          <pc:docMk/>
          <pc:sldMk cId="2339133330" sldId="540"/>
        </pc:sldMkLst>
        <pc:spChg chg="mod">
          <ac:chgData name="用 共" userId="674416862f0b68f3" providerId="LiveId" clId="{E2DDEEAE-6B50-45F9-8B4A-198B56BA5C69}" dt="2022-11-03T19:30:00.927" v="4034"/>
          <ac:spMkLst>
            <pc:docMk/>
            <pc:sldMk cId="2339133330" sldId="540"/>
            <ac:spMk id="2" creationId="{28F16E90-E55C-4C66-C0A9-FA0DE1D45B18}"/>
          </ac:spMkLst>
        </pc:spChg>
        <pc:spChg chg="mod">
          <ac:chgData name="用 共" userId="674416862f0b68f3" providerId="LiveId" clId="{E2DDEEAE-6B50-45F9-8B4A-198B56BA5C69}" dt="2022-11-03T19:30:40.587" v="4051" actId="255"/>
          <ac:spMkLst>
            <pc:docMk/>
            <pc:sldMk cId="2339133330" sldId="540"/>
            <ac:spMk id="3" creationId="{341C3CEB-515C-C2F3-4C0A-1F802B31CB73}"/>
          </ac:spMkLst>
        </pc:spChg>
        <pc:spChg chg="add mod ord">
          <ac:chgData name="用 共" userId="674416862f0b68f3" providerId="LiveId" clId="{E2DDEEAE-6B50-45F9-8B4A-198B56BA5C69}" dt="2022-11-03T19:30:04.288" v="4036" actId="167"/>
          <ac:spMkLst>
            <pc:docMk/>
            <pc:sldMk cId="2339133330" sldId="540"/>
            <ac:spMk id="4" creationId="{07F54128-570E-A0F4-1970-8051BCA65BCB}"/>
          </ac:spMkLst>
        </pc:spChg>
        <pc:spChg chg="add mod">
          <ac:chgData name="用 共" userId="674416862f0b68f3" providerId="LiveId" clId="{E2DDEEAE-6B50-45F9-8B4A-198B56BA5C69}" dt="2022-11-03T19:30:54.823" v="4054" actId="14100"/>
          <ac:spMkLst>
            <pc:docMk/>
            <pc:sldMk cId="2339133330" sldId="540"/>
            <ac:spMk id="6" creationId="{04A4BA13-9EA1-B872-E66F-81EBC811B75C}"/>
          </ac:spMkLst>
        </pc:spChg>
      </pc:sldChg>
      <pc:sldChg chg="modSp add del mod">
        <pc:chgData name="用 共" userId="674416862f0b68f3" providerId="LiveId" clId="{E2DDEEAE-6B50-45F9-8B4A-198B56BA5C69}" dt="2022-11-03T19:29:48.413" v="4032" actId="47"/>
        <pc:sldMkLst>
          <pc:docMk/>
          <pc:sldMk cId="2886481678" sldId="540"/>
        </pc:sldMkLst>
        <pc:spChg chg="mod">
          <ac:chgData name="用 共" userId="674416862f0b68f3" providerId="LiveId" clId="{E2DDEEAE-6B50-45F9-8B4A-198B56BA5C69}" dt="2022-11-03T19:29:44.300" v="4031" actId="27636"/>
          <ac:spMkLst>
            <pc:docMk/>
            <pc:sldMk cId="2886481678" sldId="540"/>
            <ac:spMk id="3" creationId="{F328AE82-125A-9205-639F-7F507CE6FFC9}"/>
          </ac:spMkLst>
        </pc:spChg>
      </pc:sldChg>
      <pc:sldChg chg="add del">
        <pc:chgData name="用 共" userId="674416862f0b68f3" providerId="LiveId" clId="{E2DDEEAE-6B50-45F9-8B4A-198B56BA5C69}" dt="2022-11-03T19:33:31.465" v="4060" actId="47"/>
        <pc:sldMkLst>
          <pc:docMk/>
          <pc:sldMk cId="1061378464" sldId="541"/>
        </pc:sldMkLst>
      </pc:sldChg>
      <pc:sldChg chg="addSp modSp new mod">
        <pc:chgData name="用 共" userId="674416862f0b68f3" providerId="LiveId" clId="{E2DDEEAE-6B50-45F9-8B4A-198B56BA5C69}" dt="2022-11-03T19:38:53.144" v="4327" actId="15"/>
        <pc:sldMkLst>
          <pc:docMk/>
          <pc:sldMk cId="1856104481" sldId="542"/>
        </pc:sldMkLst>
        <pc:spChg chg="mod">
          <ac:chgData name="用 共" userId="674416862f0b68f3" providerId="LiveId" clId="{E2DDEEAE-6B50-45F9-8B4A-198B56BA5C69}" dt="2022-11-03T19:33:25.139" v="4057"/>
          <ac:spMkLst>
            <pc:docMk/>
            <pc:sldMk cId="1856104481" sldId="542"/>
            <ac:spMk id="2" creationId="{30FD21C0-A15E-2ECF-DE55-B71088CA92D2}"/>
          </ac:spMkLst>
        </pc:spChg>
        <pc:spChg chg="mod">
          <ac:chgData name="用 共" userId="674416862f0b68f3" providerId="LiveId" clId="{E2DDEEAE-6B50-45F9-8B4A-198B56BA5C69}" dt="2022-11-03T19:38:53.144" v="4327" actId="15"/>
          <ac:spMkLst>
            <pc:docMk/>
            <pc:sldMk cId="1856104481" sldId="542"/>
            <ac:spMk id="3" creationId="{88239816-9AE6-A54E-A11C-1203D75772E2}"/>
          </ac:spMkLst>
        </pc:spChg>
        <pc:spChg chg="add mod ord">
          <ac:chgData name="用 共" userId="674416862f0b68f3" providerId="LiveId" clId="{E2DDEEAE-6B50-45F9-8B4A-198B56BA5C69}" dt="2022-11-03T19:33:29.075" v="4059" actId="167"/>
          <ac:spMkLst>
            <pc:docMk/>
            <pc:sldMk cId="1856104481" sldId="542"/>
            <ac:spMk id="4" creationId="{5468E4DD-7B01-0F66-C25A-C0185EDF8893}"/>
          </ac:spMkLst>
        </pc:spChg>
      </pc:sldChg>
      <pc:sldChg chg="addSp modSp add mod modAnim">
        <pc:chgData name="用 共" userId="674416862f0b68f3" providerId="LiveId" clId="{E2DDEEAE-6B50-45F9-8B4A-198B56BA5C69}" dt="2022-11-03T19:46:30.775" v="4538" actId="1076"/>
        <pc:sldMkLst>
          <pc:docMk/>
          <pc:sldMk cId="2027833813" sldId="543"/>
        </pc:sldMkLst>
        <pc:spChg chg="mod">
          <ac:chgData name="用 共" userId="674416862f0b68f3" providerId="LiveId" clId="{E2DDEEAE-6B50-45F9-8B4A-198B56BA5C69}" dt="2022-11-03T19:39:40.823" v="4339" actId="20577"/>
          <ac:spMkLst>
            <pc:docMk/>
            <pc:sldMk cId="2027833813" sldId="543"/>
            <ac:spMk id="3" creationId="{88239816-9AE6-A54E-A11C-1203D75772E2}"/>
          </ac:spMkLst>
        </pc:spChg>
        <pc:spChg chg="add mod">
          <ac:chgData name="用 共" userId="674416862f0b68f3" providerId="LiveId" clId="{E2DDEEAE-6B50-45F9-8B4A-198B56BA5C69}" dt="2022-11-03T19:42:16.898" v="4453" actId="120"/>
          <ac:spMkLst>
            <pc:docMk/>
            <pc:sldMk cId="2027833813" sldId="543"/>
            <ac:spMk id="5" creationId="{021D0F3A-D317-3ABD-43EC-7C211653B089}"/>
          </ac:spMkLst>
        </pc:spChg>
        <pc:spChg chg="add mod">
          <ac:chgData name="用 共" userId="674416862f0b68f3" providerId="LiveId" clId="{E2DDEEAE-6B50-45F9-8B4A-198B56BA5C69}" dt="2022-11-03T19:44:08.718" v="4508" actId="1076"/>
          <ac:spMkLst>
            <pc:docMk/>
            <pc:sldMk cId="2027833813" sldId="543"/>
            <ac:spMk id="6" creationId="{B5588E51-C6A7-DD1C-B9C6-E9B30EDA08DB}"/>
          </ac:spMkLst>
        </pc:spChg>
        <pc:picChg chg="add mod">
          <ac:chgData name="用 共" userId="674416862f0b68f3" providerId="LiveId" clId="{E2DDEEAE-6B50-45F9-8B4A-198B56BA5C69}" dt="2022-11-03T19:46:30.775" v="4538" actId="1076"/>
          <ac:picMkLst>
            <pc:docMk/>
            <pc:sldMk cId="2027833813" sldId="543"/>
            <ac:picMk id="8" creationId="{7C080026-BB99-C0DE-84A8-BAD1B0FBFF84}"/>
          </ac:picMkLst>
        </pc:picChg>
      </pc:sldChg>
      <pc:sldChg chg="addSp delSp modSp add mod">
        <pc:chgData name="用 共" userId="674416862f0b68f3" providerId="LiveId" clId="{E2DDEEAE-6B50-45F9-8B4A-198B56BA5C69}" dt="2022-11-03T19:45:26.958" v="4525" actId="20577"/>
        <pc:sldMkLst>
          <pc:docMk/>
          <pc:sldMk cId="4029914964" sldId="544"/>
        </pc:sldMkLst>
        <pc:spChg chg="mod">
          <ac:chgData name="用 共" userId="674416862f0b68f3" providerId="LiveId" clId="{E2DDEEAE-6B50-45F9-8B4A-198B56BA5C69}" dt="2022-11-03T19:45:26.958" v="4525" actId="20577"/>
          <ac:spMkLst>
            <pc:docMk/>
            <pc:sldMk cId="4029914964" sldId="544"/>
            <ac:spMk id="3" creationId="{88239816-9AE6-A54E-A11C-1203D75772E2}"/>
          </ac:spMkLst>
        </pc:spChg>
        <pc:spChg chg="add del">
          <ac:chgData name="用 共" userId="674416862f0b68f3" providerId="LiveId" clId="{E2DDEEAE-6B50-45F9-8B4A-198B56BA5C69}" dt="2022-11-03T19:45:22.755" v="4518"/>
          <ac:spMkLst>
            <pc:docMk/>
            <pc:sldMk cId="4029914964" sldId="544"/>
            <ac:spMk id="5" creationId="{5701EB5A-7DF7-794E-BC50-53F730AE37D6}"/>
          </ac:spMkLst>
        </pc:spChg>
      </pc:sldChg>
      <pc:sldChg chg="addSp delSp modSp add mod">
        <pc:chgData name="用 共" userId="674416862f0b68f3" providerId="LiveId" clId="{E2DDEEAE-6B50-45F9-8B4A-198B56BA5C69}" dt="2022-11-03T19:47:30.138" v="4542" actId="1076"/>
        <pc:sldMkLst>
          <pc:docMk/>
          <pc:sldMk cId="3113845868" sldId="545"/>
        </pc:sldMkLst>
        <pc:spChg chg="mod">
          <ac:chgData name="用 共" userId="674416862f0b68f3" providerId="LiveId" clId="{E2DDEEAE-6B50-45F9-8B4A-198B56BA5C69}" dt="2022-11-03T19:45:47.919" v="4536" actId="20577"/>
          <ac:spMkLst>
            <pc:docMk/>
            <pc:sldMk cId="3113845868" sldId="545"/>
            <ac:spMk id="3" creationId="{88239816-9AE6-A54E-A11C-1203D75772E2}"/>
          </ac:spMkLst>
        </pc:spChg>
        <pc:spChg chg="mod">
          <ac:chgData name="用 共" userId="674416862f0b68f3" providerId="LiveId" clId="{E2DDEEAE-6B50-45F9-8B4A-198B56BA5C69}" dt="2022-11-03T19:45:39.340" v="4533"/>
          <ac:spMkLst>
            <pc:docMk/>
            <pc:sldMk cId="3113845868" sldId="545"/>
            <ac:spMk id="5" creationId="{021D0F3A-D317-3ABD-43EC-7C211653B089}"/>
          </ac:spMkLst>
        </pc:spChg>
        <pc:spChg chg="del">
          <ac:chgData name="用 共" userId="674416862f0b68f3" providerId="LiveId" clId="{E2DDEEAE-6B50-45F9-8B4A-198B56BA5C69}" dt="2022-11-03T19:45:45.854" v="4534" actId="478"/>
          <ac:spMkLst>
            <pc:docMk/>
            <pc:sldMk cId="3113845868" sldId="545"/>
            <ac:spMk id="6" creationId="{B5588E51-C6A7-DD1C-B9C6-E9B30EDA08DB}"/>
          </ac:spMkLst>
        </pc:spChg>
        <pc:picChg chg="add mod">
          <ac:chgData name="用 共" userId="674416862f0b68f3" providerId="LiveId" clId="{E2DDEEAE-6B50-45F9-8B4A-198B56BA5C69}" dt="2022-11-03T19:47:30.138" v="4542" actId="1076"/>
          <ac:picMkLst>
            <pc:docMk/>
            <pc:sldMk cId="3113845868" sldId="545"/>
            <ac:picMk id="8" creationId="{282E19B9-9374-3871-9B7D-A0D3EB4BCFDE}"/>
          </ac:picMkLst>
        </pc:picChg>
      </pc:sldChg>
      <pc:sldChg chg="addSp delSp modSp add mod ord">
        <pc:chgData name="用 共" userId="674416862f0b68f3" providerId="LiveId" clId="{E2DDEEAE-6B50-45F9-8B4A-198B56BA5C69}" dt="2022-11-03T20:05:51.502" v="4612" actId="478"/>
        <pc:sldMkLst>
          <pc:docMk/>
          <pc:sldMk cId="1075832966" sldId="546"/>
        </pc:sldMkLst>
        <pc:spChg chg="mod">
          <ac:chgData name="用 共" userId="674416862f0b68f3" providerId="LiveId" clId="{E2DDEEAE-6B50-45F9-8B4A-198B56BA5C69}" dt="2022-11-03T20:02:55.361" v="4548"/>
          <ac:spMkLst>
            <pc:docMk/>
            <pc:sldMk cId="1075832966" sldId="546"/>
            <ac:spMk id="2" creationId="{872FDACE-59A0-504E-A989-F426F0206D06}"/>
          </ac:spMkLst>
        </pc:spChg>
        <pc:spChg chg="mod">
          <ac:chgData name="用 共" userId="674416862f0b68f3" providerId="LiveId" clId="{E2DDEEAE-6B50-45F9-8B4A-198B56BA5C69}" dt="2022-11-03T20:05:22.374" v="4608" actId="1076"/>
          <ac:spMkLst>
            <pc:docMk/>
            <pc:sldMk cId="1075832966" sldId="546"/>
            <ac:spMk id="3" creationId="{8BBE1340-29B9-B038-1558-ED5FA1F308E4}"/>
          </ac:spMkLst>
        </pc:spChg>
        <pc:spChg chg="mod">
          <ac:chgData name="用 共" userId="674416862f0b68f3" providerId="LiveId" clId="{E2DDEEAE-6B50-45F9-8B4A-198B56BA5C69}" dt="2022-11-03T20:05:22.374" v="4608" actId="1076"/>
          <ac:spMkLst>
            <pc:docMk/>
            <pc:sldMk cId="1075832966" sldId="546"/>
            <ac:spMk id="5" creationId="{6F872772-BB96-758A-5741-AE1C5A672223}"/>
          </ac:spMkLst>
        </pc:spChg>
        <pc:spChg chg="mod">
          <ac:chgData name="用 共" userId="674416862f0b68f3" providerId="LiveId" clId="{E2DDEEAE-6B50-45F9-8B4A-198B56BA5C69}" dt="2022-11-03T20:04:56.724" v="4604" actId="14100"/>
          <ac:spMkLst>
            <pc:docMk/>
            <pc:sldMk cId="1075832966" sldId="546"/>
            <ac:spMk id="7" creationId="{C89B80C9-9293-2C12-F2BE-6B2BE0510135}"/>
          </ac:spMkLst>
        </pc:spChg>
        <pc:spChg chg="mod">
          <ac:chgData name="用 共" userId="674416862f0b68f3" providerId="LiveId" clId="{E2DDEEAE-6B50-45F9-8B4A-198B56BA5C69}" dt="2022-11-03T20:05:13.629" v="4606" actId="1076"/>
          <ac:spMkLst>
            <pc:docMk/>
            <pc:sldMk cId="1075832966" sldId="546"/>
            <ac:spMk id="8" creationId="{A03792EC-28B2-849F-92D0-7426B47C7D5C}"/>
          </ac:spMkLst>
        </pc:spChg>
        <pc:spChg chg="mod">
          <ac:chgData name="用 共" userId="674416862f0b68f3" providerId="LiveId" clId="{E2DDEEAE-6B50-45F9-8B4A-198B56BA5C69}" dt="2022-11-03T20:05:17.415" v="4607" actId="1076"/>
          <ac:spMkLst>
            <pc:docMk/>
            <pc:sldMk cId="1075832966" sldId="546"/>
            <ac:spMk id="9" creationId="{2D7AFE63-F42A-173B-EB0C-24D01B20FFD6}"/>
          </ac:spMkLst>
        </pc:spChg>
        <pc:spChg chg="add del">
          <ac:chgData name="用 共" userId="674416862f0b68f3" providerId="LiveId" clId="{E2DDEEAE-6B50-45F9-8B4A-198B56BA5C69}" dt="2022-11-03T20:05:51.502" v="4612" actId="478"/>
          <ac:spMkLst>
            <pc:docMk/>
            <pc:sldMk cId="1075832966" sldId="546"/>
            <ac:spMk id="10" creationId="{2393125B-94BA-4A75-4DEF-5BF802F7CC1F}"/>
          </ac:spMkLst>
        </pc:spChg>
        <pc:spChg chg="add del mod">
          <ac:chgData name="用 共" userId="674416862f0b68f3" providerId="LiveId" clId="{E2DDEEAE-6B50-45F9-8B4A-198B56BA5C69}" dt="2022-11-03T20:04:29.996" v="4574" actId="478"/>
          <ac:spMkLst>
            <pc:docMk/>
            <pc:sldMk cId="1075832966" sldId="546"/>
            <ac:spMk id="11" creationId="{1D2AF7E6-0968-8D81-5FDB-AB5EEB4C338B}"/>
          </ac:spMkLst>
        </pc:spChg>
        <pc:spChg chg="mod">
          <ac:chgData name="用 共" userId="674416862f0b68f3" providerId="LiveId" clId="{E2DDEEAE-6B50-45F9-8B4A-198B56BA5C69}" dt="2022-11-03T20:05:27.301" v="4609" actId="1076"/>
          <ac:spMkLst>
            <pc:docMk/>
            <pc:sldMk cId="1075832966" sldId="546"/>
            <ac:spMk id="12" creationId="{7D2A13A9-E7C7-2A8E-3163-F706ABFC1A4B}"/>
          </ac:spMkLst>
        </pc:spChg>
        <pc:spChg chg="mod">
          <ac:chgData name="用 共" userId="674416862f0b68f3" providerId="LiveId" clId="{E2DDEEAE-6B50-45F9-8B4A-198B56BA5C69}" dt="2022-11-03T20:05:39.730" v="4611" actId="20577"/>
          <ac:spMkLst>
            <pc:docMk/>
            <pc:sldMk cId="1075832966" sldId="546"/>
            <ac:spMk id="13" creationId="{A56E9CF0-3FBC-09D9-A485-3835E9C64B66}"/>
          </ac:spMkLst>
        </pc:spChg>
        <pc:spChg chg="mod">
          <ac:chgData name="用 共" userId="674416862f0b68f3" providerId="LiveId" clId="{E2DDEEAE-6B50-45F9-8B4A-198B56BA5C69}" dt="2022-11-03T20:05:32.015" v="4610" actId="1076"/>
          <ac:spMkLst>
            <pc:docMk/>
            <pc:sldMk cId="1075832966" sldId="546"/>
            <ac:spMk id="14" creationId="{7B9BA03D-309F-070E-EB80-B4781FC54136}"/>
          </ac:spMkLst>
        </pc:spChg>
        <pc:spChg chg="mod">
          <ac:chgData name="用 共" userId="674416862f0b68f3" providerId="LiveId" clId="{E2DDEEAE-6B50-45F9-8B4A-198B56BA5C69}" dt="2022-11-03T20:05:32.015" v="4610" actId="1076"/>
          <ac:spMkLst>
            <pc:docMk/>
            <pc:sldMk cId="1075832966" sldId="546"/>
            <ac:spMk id="15" creationId="{F5DABDAC-A77F-4C2F-7DE8-6E2296FA76B9}"/>
          </ac:spMkLst>
        </pc:spChg>
      </pc:sldChg>
      <pc:sldChg chg="addSp delSp modSp add mod ord">
        <pc:chgData name="用 共" userId="674416862f0b68f3" providerId="LiveId" clId="{E2DDEEAE-6B50-45F9-8B4A-198B56BA5C69}" dt="2022-11-03T20:51:35.636" v="4666" actId="1076"/>
        <pc:sldMkLst>
          <pc:docMk/>
          <pc:sldMk cId="3346647855" sldId="547"/>
        </pc:sldMkLst>
        <pc:spChg chg="mod">
          <ac:chgData name="用 共" userId="674416862f0b68f3" providerId="LiveId" clId="{E2DDEEAE-6B50-45F9-8B4A-198B56BA5C69}" dt="2022-11-03T20:47:55.511" v="4616"/>
          <ac:spMkLst>
            <pc:docMk/>
            <pc:sldMk cId="3346647855" sldId="547"/>
            <ac:spMk id="2" creationId="{28F16E90-E55C-4C66-C0A9-FA0DE1D45B18}"/>
          </ac:spMkLst>
        </pc:spChg>
        <pc:spChg chg="mod">
          <ac:chgData name="用 共" userId="674416862f0b68f3" providerId="LiveId" clId="{E2DDEEAE-6B50-45F9-8B4A-198B56BA5C69}" dt="2022-11-03T20:49:46.838" v="4632" actId="14100"/>
          <ac:spMkLst>
            <pc:docMk/>
            <pc:sldMk cId="3346647855" sldId="547"/>
            <ac:spMk id="3" creationId="{341C3CEB-515C-C2F3-4C0A-1F802B31CB73}"/>
          </ac:spMkLst>
        </pc:spChg>
        <pc:spChg chg="del">
          <ac:chgData name="用 共" userId="674416862f0b68f3" providerId="LiveId" clId="{E2DDEEAE-6B50-45F9-8B4A-198B56BA5C69}" dt="2022-11-03T20:47:59.902" v="4617" actId="478"/>
          <ac:spMkLst>
            <pc:docMk/>
            <pc:sldMk cId="3346647855" sldId="547"/>
            <ac:spMk id="4" creationId="{07F54128-570E-A0F4-1970-8051BCA65BCB}"/>
          </ac:spMkLst>
        </pc:spChg>
        <pc:spChg chg="add mod ord">
          <ac:chgData name="用 共" userId="674416862f0b68f3" providerId="LiveId" clId="{E2DDEEAE-6B50-45F9-8B4A-198B56BA5C69}" dt="2022-11-03T20:48:02.585" v="4619" actId="167"/>
          <ac:spMkLst>
            <pc:docMk/>
            <pc:sldMk cId="3346647855" sldId="547"/>
            <ac:spMk id="5" creationId="{A86D6747-D068-0808-2684-BA8775A8551D}"/>
          </ac:spMkLst>
        </pc:spChg>
        <pc:spChg chg="del">
          <ac:chgData name="用 共" userId="674416862f0b68f3" providerId="LiveId" clId="{E2DDEEAE-6B50-45F9-8B4A-198B56BA5C69}" dt="2022-11-03T20:48:20.494" v="4622" actId="478"/>
          <ac:spMkLst>
            <pc:docMk/>
            <pc:sldMk cId="3346647855" sldId="547"/>
            <ac:spMk id="6" creationId="{04A4BA13-9EA1-B872-E66F-81EBC811B75C}"/>
          </ac:spMkLst>
        </pc:spChg>
        <pc:spChg chg="add del mod">
          <ac:chgData name="用 共" userId="674416862f0b68f3" providerId="LiveId" clId="{E2DDEEAE-6B50-45F9-8B4A-198B56BA5C69}" dt="2022-11-03T20:51:26.149" v="4665" actId="478"/>
          <ac:spMkLst>
            <pc:docMk/>
            <pc:sldMk cId="3346647855" sldId="547"/>
            <ac:spMk id="8" creationId="{1712A371-37E4-A3E7-9278-C88F583FC7E3}"/>
          </ac:spMkLst>
        </pc:spChg>
        <pc:spChg chg="add mod">
          <ac:chgData name="用 共" userId="674416862f0b68f3" providerId="LiveId" clId="{E2DDEEAE-6B50-45F9-8B4A-198B56BA5C69}" dt="2022-11-03T20:51:06.023" v="4657" actId="122"/>
          <ac:spMkLst>
            <pc:docMk/>
            <pc:sldMk cId="3346647855" sldId="547"/>
            <ac:spMk id="9" creationId="{DFBBCA62-CC59-1F9A-0E2A-94D980598710}"/>
          </ac:spMkLst>
        </pc:spChg>
        <pc:spChg chg="add mod">
          <ac:chgData name="用 共" userId="674416862f0b68f3" providerId="LiveId" clId="{E2DDEEAE-6B50-45F9-8B4A-198B56BA5C69}" dt="2022-11-03T20:51:19.914" v="4662" actId="1076"/>
          <ac:spMkLst>
            <pc:docMk/>
            <pc:sldMk cId="3346647855" sldId="547"/>
            <ac:spMk id="10" creationId="{0DB492F6-80CA-9628-568C-D2D7802DA164}"/>
          </ac:spMkLst>
        </pc:spChg>
        <pc:spChg chg="add mod">
          <ac:chgData name="用 共" userId="674416862f0b68f3" providerId="LiveId" clId="{E2DDEEAE-6B50-45F9-8B4A-198B56BA5C69}" dt="2022-11-03T20:51:35.636" v="4666" actId="1076"/>
          <ac:spMkLst>
            <pc:docMk/>
            <pc:sldMk cId="3346647855" sldId="547"/>
            <ac:spMk id="11" creationId="{A7FBDA9B-C57A-F587-B582-33DDD1D85F40}"/>
          </ac:spMkLst>
        </pc:spChg>
      </pc:sldChg>
      <pc:sldChg chg="addSp modSp add mod">
        <pc:chgData name="用 共" userId="674416862f0b68f3" providerId="LiveId" clId="{E2DDEEAE-6B50-45F9-8B4A-198B56BA5C69}" dt="2022-11-03T20:56:33.357" v="5015" actId="14100"/>
        <pc:sldMkLst>
          <pc:docMk/>
          <pc:sldMk cId="3305264205" sldId="548"/>
        </pc:sldMkLst>
        <pc:spChg chg="add mod">
          <ac:chgData name="用 共" userId="674416862f0b68f3" providerId="LiveId" clId="{E2DDEEAE-6B50-45F9-8B4A-198B56BA5C69}" dt="2022-11-03T20:52:54.678" v="4725" actId="1076"/>
          <ac:spMkLst>
            <pc:docMk/>
            <pc:sldMk cId="3305264205" sldId="548"/>
            <ac:spMk id="4" creationId="{1FFFD56C-C687-11AE-5ED7-BEA5AD4E6FC0}"/>
          </ac:spMkLst>
        </pc:spChg>
        <pc:spChg chg="add mod">
          <ac:chgData name="用 共" userId="674416862f0b68f3" providerId="LiveId" clId="{E2DDEEAE-6B50-45F9-8B4A-198B56BA5C69}" dt="2022-11-03T20:53:32.811" v="4778" actId="20577"/>
          <ac:spMkLst>
            <pc:docMk/>
            <pc:sldMk cId="3305264205" sldId="548"/>
            <ac:spMk id="6" creationId="{75DF9259-35F1-6381-7D41-B8C0F67CAA9A}"/>
          </ac:spMkLst>
        </pc:spChg>
        <pc:spChg chg="add mod">
          <ac:chgData name="用 共" userId="674416862f0b68f3" providerId="LiveId" clId="{E2DDEEAE-6B50-45F9-8B4A-198B56BA5C69}" dt="2022-11-03T20:53:56.937" v="4794" actId="20577"/>
          <ac:spMkLst>
            <pc:docMk/>
            <pc:sldMk cId="3305264205" sldId="548"/>
            <ac:spMk id="7" creationId="{F4D1A2B6-8DB8-4687-6DFB-808C8F5B4244}"/>
          </ac:spMkLst>
        </pc:spChg>
        <pc:spChg chg="add mod">
          <ac:chgData name="用 共" userId="674416862f0b68f3" providerId="LiveId" clId="{E2DDEEAE-6B50-45F9-8B4A-198B56BA5C69}" dt="2022-11-03T20:55:00.225" v="4883" actId="14100"/>
          <ac:spMkLst>
            <pc:docMk/>
            <pc:sldMk cId="3305264205" sldId="548"/>
            <ac:spMk id="8" creationId="{5A8AB2D0-2B96-81BC-55CB-179788949E0E}"/>
          </ac:spMkLst>
        </pc:spChg>
        <pc:spChg chg="add mod">
          <ac:chgData name="用 共" userId="674416862f0b68f3" providerId="LiveId" clId="{E2DDEEAE-6B50-45F9-8B4A-198B56BA5C69}" dt="2022-11-03T20:55:12.958" v="4902" actId="1076"/>
          <ac:spMkLst>
            <pc:docMk/>
            <pc:sldMk cId="3305264205" sldId="548"/>
            <ac:spMk id="12" creationId="{D3521336-2B05-B881-1CAB-5B7BD3DF4374}"/>
          </ac:spMkLst>
        </pc:spChg>
        <pc:spChg chg="add mod">
          <ac:chgData name="用 共" userId="674416862f0b68f3" providerId="LiveId" clId="{E2DDEEAE-6B50-45F9-8B4A-198B56BA5C69}" dt="2022-11-03T20:55:15.534" v="4903" actId="571"/>
          <ac:spMkLst>
            <pc:docMk/>
            <pc:sldMk cId="3305264205" sldId="548"/>
            <ac:spMk id="13" creationId="{DDBC9B38-8161-FA4F-E899-5DBCDEB76EE7}"/>
          </ac:spMkLst>
        </pc:spChg>
        <pc:spChg chg="add mod">
          <ac:chgData name="用 共" userId="674416862f0b68f3" providerId="LiveId" clId="{E2DDEEAE-6B50-45F9-8B4A-198B56BA5C69}" dt="2022-11-03T20:55:28.542" v="4932" actId="1076"/>
          <ac:spMkLst>
            <pc:docMk/>
            <pc:sldMk cId="3305264205" sldId="548"/>
            <ac:spMk id="14" creationId="{1D702165-BCA1-EE7B-6E56-69CD1B24D476}"/>
          </ac:spMkLst>
        </pc:spChg>
        <pc:spChg chg="add mod">
          <ac:chgData name="用 共" userId="674416862f0b68f3" providerId="LiveId" clId="{E2DDEEAE-6B50-45F9-8B4A-198B56BA5C69}" dt="2022-11-03T20:55:29.983" v="4934" actId="571"/>
          <ac:spMkLst>
            <pc:docMk/>
            <pc:sldMk cId="3305264205" sldId="548"/>
            <ac:spMk id="15" creationId="{6EE7DE21-DEFD-1A16-6BCF-8D2BF594074D}"/>
          </ac:spMkLst>
        </pc:spChg>
        <pc:spChg chg="add mod">
          <ac:chgData name="用 共" userId="674416862f0b68f3" providerId="LiveId" clId="{E2DDEEAE-6B50-45F9-8B4A-198B56BA5C69}" dt="2022-11-03T20:55:29.983" v="4934" actId="571"/>
          <ac:spMkLst>
            <pc:docMk/>
            <pc:sldMk cId="3305264205" sldId="548"/>
            <ac:spMk id="16" creationId="{2F602B33-CA67-D957-CD9A-49853CFD2F41}"/>
          </ac:spMkLst>
        </pc:spChg>
        <pc:spChg chg="add mod">
          <ac:chgData name="用 共" userId="674416862f0b68f3" providerId="LiveId" clId="{E2DDEEAE-6B50-45F9-8B4A-198B56BA5C69}" dt="2022-11-03T20:55:31.520" v="4936" actId="571"/>
          <ac:spMkLst>
            <pc:docMk/>
            <pc:sldMk cId="3305264205" sldId="548"/>
            <ac:spMk id="17" creationId="{64A9D011-F403-52BA-4368-7B7E0EFD296D}"/>
          </ac:spMkLst>
        </pc:spChg>
        <pc:spChg chg="add mod">
          <ac:chgData name="用 共" userId="674416862f0b68f3" providerId="LiveId" clId="{E2DDEEAE-6B50-45F9-8B4A-198B56BA5C69}" dt="2022-11-03T20:55:31.520" v="4936" actId="571"/>
          <ac:spMkLst>
            <pc:docMk/>
            <pc:sldMk cId="3305264205" sldId="548"/>
            <ac:spMk id="18" creationId="{88D0D343-2E4C-7FCD-F082-CA92FC74FC7D}"/>
          </ac:spMkLst>
        </pc:spChg>
        <pc:spChg chg="add mod">
          <ac:chgData name="用 共" userId="674416862f0b68f3" providerId="LiveId" clId="{E2DDEEAE-6B50-45F9-8B4A-198B56BA5C69}" dt="2022-11-03T20:55:59.863" v="4974" actId="1076"/>
          <ac:spMkLst>
            <pc:docMk/>
            <pc:sldMk cId="3305264205" sldId="548"/>
            <ac:spMk id="19" creationId="{9B4A5602-B33D-4D5F-13F4-541A8F046A40}"/>
          </ac:spMkLst>
        </pc:spChg>
        <pc:spChg chg="add mod">
          <ac:chgData name="用 共" userId="674416862f0b68f3" providerId="LiveId" clId="{E2DDEEAE-6B50-45F9-8B4A-198B56BA5C69}" dt="2022-11-03T20:56:05.977" v="4983" actId="14100"/>
          <ac:spMkLst>
            <pc:docMk/>
            <pc:sldMk cId="3305264205" sldId="548"/>
            <ac:spMk id="20" creationId="{C41819A6-7DFB-B6AE-CF31-17E9A67A862E}"/>
          </ac:spMkLst>
        </pc:spChg>
        <pc:spChg chg="add mod">
          <ac:chgData name="用 共" userId="674416862f0b68f3" providerId="LiveId" clId="{E2DDEEAE-6B50-45F9-8B4A-198B56BA5C69}" dt="2022-11-03T20:56:11.787" v="4986" actId="14100"/>
          <ac:spMkLst>
            <pc:docMk/>
            <pc:sldMk cId="3305264205" sldId="548"/>
            <ac:spMk id="21" creationId="{B0167CB7-3767-6118-7CBB-044BAC9D0D32}"/>
          </ac:spMkLst>
        </pc:spChg>
        <pc:spChg chg="add mod">
          <ac:chgData name="用 共" userId="674416862f0b68f3" providerId="LiveId" clId="{E2DDEEAE-6B50-45F9-8B4A-198B56BA5C69}" dt="2022-11-03T20:56:23.753" v="5004" actId="1076"/>
          <ac:spMkLst>
            <pc:docMk/>
            <pc:sldMk cId="3305264205" sldId="548"/>
            <ac:spMk id="22" creationId="{14F8ED73-87FA-ADC7-C117-E1FA145A3C05}"/>
          </ac:spMkLst>
        </pc:spChg>
        <pc:spChg chg="add mod">
          <ac:chgData name="用 共" userId="674416862f0b68f3" providerId="LiveId" clId="{E2DDEEAE-6B50-45F9-8B4A-198B56BA5C69}" dt="2022-11-03T20:56:33.357" v="5015" actId="14100"/>
          <ac:spMkLst>
            <pc:docMk/>
            <pc:sldMk cId="3305264205" sldId="548"/>
            <ac:spMk id="23" creationId="{75C12723-C27B-3732-B50E-C278FA4D1196}"/>
          </ac:spMkLst>
        </pc:spChg>
      </pc:sldChg>
      <pc:sldMasterChg chg="modTransition modSldLayout">
        <pc:chgData name="用 共" userId="674416862f0b68f3" providerId="LiveId" clId="{E2DDEEAE-6B50-45F9-8B4A-198B56BA5C69}" dt="2022-11-03T15:48:42.988" v="1149"/>
        <pc:sldMasterMkLst>
          <pc:docMk/>
          <pc:sldMasterMk cId="4072443287" sldId="2147483648"/>
        </pc:sldMasterMkLst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1957731908" sldId="2147483649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399519835" sldId="2147483650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645342299" sldId="2147483651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30890646" sldId="2147483652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105839778" sldId="2147483653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2865445408" sldId="2147483654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2532815646" sldId="2147483655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1286861236" sldId="2147483656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412614629" sldId="2147483657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1786289676" sldId="2147483658"/>
          </pc:sldLayoutMkLst>
        </pc:sldLayoutChg>
        <pc:sldLayoutChg chg="modTransition">
          <pc:chgData name="用 共" userId="674416862f0b68f3" providerId="LiveId" clId="{E2DDEEAE-6B50-45F9-8B4A-198B56BA5C69}" dt="2022-11-03T15:48:42.988" v="1149"/>
          <pc:sldLayoutMkLst>
            <pc:docMk/>
            <pc:sldMasterMk cId="4072443287" sldId="2147483648"/>
            <pc:sldLayoutMk cId="3901103082" sldId="2147483659"/>
          </pc:sldLayoutMkLst>
        </pc:sldLayoutChg>
      </pc:sldMasterChg>
    </pc:docChg>
  </pc:docChgLst>
  <pc:docChgLst>
    <pc:chgData name="用 共" userId="674416862f0b68f3" providerId="LiveId" clId="{7273E7DE-E67A-4328-A4C8-844F7E532F5F}"/>
    <pc:docChg chg="undo redo custSel addSld delSld modSld sldOrd addSection delSection modSection">
      <pc:chgData name="用 共" userId="674416862f0b68f3" providerId="LiveId" clId="{7273E7DE-E67A-4328-A4C8-844F7E532F5F}" dt="2022-11-10T20:12:47.354" v="4440" actId="20577"/>
      <pc:docMkLst>
        <pc:docMk/>
      </pc:docMkLst>
      <pc:sldChg chg="modSp mod">
        <pc:chgData name="用 共" userId="674416862f0b68f3" providerId="LiveId" clId="{7273E7DE-E67A-4328-A4C8-844F7E532F5F}" dt="2022-11-10T20:12:47.354" v="4440" actId="20577"/>
        <pc:sldMkLst>
          <pc:docMk/>
          <pc:sldMk cId="1497024218" sldId="258"/>
        </pc:sldMkLst>
        <pc:spChg chg="mod">
          <ac:chgData name="用 共" userId="674416862f0b68f3" providerId="LiveId" clId="{7273E7DE-E67A-4328-A4C8-844F7E532F5F}" dt="2022-11-10T20:12:47.354" v="4440" actId="20577"/>
          <ac:spMkLst>
            <pc:docMk/>
            <pc:sldMk cId="1497024218" sldId="258"/>
            <ac:spMk id="2" creationId="{240B0C23-AB70-B2E6-7305-505D7412B475}"/>
          </ac:spMkLst>
        </pc:spChg>
        <pc:spChg chg="mod">
          <ac:chgData name="用 共" userId="674416862f0b68f3" providerId="LiveId" clId="{7273E7DE-E67A-4328-A4C8-844F7E532F5F}" dt="2022-11-09T16:53:35.091" v="17" actId="20577"/>
          <ac:spMkLst>
            <pc:docMk/>
            <pc:sldMk cId="1497024218" sldId="258"/>
            <ac:spMk id="3" creationId="{6911C8D1-7028-173D-F95F-DEE8B03091AD}"/>
          </ac:spMkLst>
        </pc:spChg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207997025" sldId="35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509643848" sldId="35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797264604" sldId="35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551791889" sldId="35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906784330" sldId="35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715158938" sldId="36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542173634" sldId="39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586756289" sldId="39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909167333" sldId="39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321879795" sldId="39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216368754" sldId="40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188728897" sldId="40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218997810" sldId="43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514011406" sldId="43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913637012" sldId="47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501453065" sldId="47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513329617" sldId="47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904126897" sldId="47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274406392" sldId="47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239844148" sldId="47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67984886" sldId="48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052770736" sldId="48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95012416" sldId="48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586438754" sldId="48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955584665" sldId="48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258572919" sldId="48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014115611" sldId="48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921311800" sldId="48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825211236" sldId="48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633054368" sldId="48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574993513" sldId="49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173887895" sldId="49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393857225" sldId="49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755138417" sldId="49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931825967" sldId="49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648221105" sldId="49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70167428" sldId="49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883876701" sldId="49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106114457" sldId="49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766851642" sldId="49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48273544" sldId="50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450123975" sldId="50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879418973" sldId="50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418275032" sldId="50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301085138" sldId="50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628897507" sldId="50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33844362" sldId="50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076393468" sldId="50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951548988" sldId="50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61394711" sldId="50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109913135" sldId="51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980120007" sldId="51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589078020" sldId="51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212620753" sldId="51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459066397" sldId="51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544998782" sldId="51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235395760" sldId="51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731707401" sldId="51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04636155" sldId="51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513099834" sldId="51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87960647" sldId="52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26688629" sldId="52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219288960" sldId="52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601843311" sldId="52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266748787" sldId="52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783659542" sldId="52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628170383" sldId="52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907035266" sldId="52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212377593" sldId="52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719266632" sldId="52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777054798" sldId="53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307745589" sldId="531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648008706" sldId="53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524203609" sldId="53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111523491" sldId="53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939375648" sldId="53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768065250" sldId="53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90112645" sldId="53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15459876" sldId="538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616220185" sldId="539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339133330" sldId="540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856104481" sldId="542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2027833813" sldId="543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4029914964" sldId="544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113845868" sldId="545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1075832966" sldId="546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346647855" sldId="547"/>
        </pc:sldMkLst>
      </pc:sldChg>
      <pc:sldChg chg="del">
        <pc:chgData name="用 共" userId="674416862f0b68f3" providerId="LiveId" clId="{7273E7DE-E67A-4328-A4C8-844F7E532F5F}" dt="2022-11-09T16:53:59.801" v="24" actId="47"/>
        <pc:sldMkLst>
          <pc:docMk/>
          <pc:sldMk cId="3305264205" sldId="548"/>
        </pc:sldMkLst>
      </pc:sldChg>
      <pc:sldChg chg="addSp delSp modSp new mod ord modAnim">
        <pc:chgData name="用 共" userId="674416862f0b68f3" providerId="LiveId" clId="{7273E7DE-E67A-4328-A4C8-844F7E532F5F}" dt="2022-11-09T17:16:37.208" v="360" actId="1036"/>
        <pc:sldMkLst>
          <pc:docMk/>
          <pc:sldMk cId="244997940" sldId="549"/>
        </pc:sldMkLst>
        <pc:spChg chg="mod">
          <ac:chgData name="用 共" userId="674416862f0b68f3" providerId="LiveId" clId="{7273E7DE-E67A-4328-A4C8-844F7E532F5F}" dt="2022-11-09T17:08:10.227" v="235" actId="20577"/>
          <ac:spMkLst>
            <pc:docMk/>
            <pc:sldMk cId="244997940" sldId="549"/>
            <ac:spMk id="2" creationId="{3109C3A3-CAA0-0CC4-F440-987BE76CF83F}"/>
          </ac:spMkLst>
        </pc:spChg>
        <pc:spChg chg="mod">
          <ac:chgData name="用 共" userId="674416862f0b68f3" providerId="LiveId" clId="{7273E7DE-E67A-4328-A4C8-844F7E532F5F}" dt="2022-11-09T17:16:37.208" v="360" actId="1036"/>
          <ac:spMkLst>
            <pc:docMk/>
            <pc:sldMk cId="244997940" sldId="549"/>
            <ac:spMk id="3" creationId="{FB6E47B6-FBB8-B524-11A1-3DA7AFE73322}"/>
          </ac:spMkLst>
        </pc:spChg>
        <pc:spChg chg="add del mod ord">
          <ac:chgData name="用 共" userId="674416862f0b68f3" providerId="LiveId" clId="{7273E7DE-E67A-4328-A4C8-844F7E532F5F}" dt="2022-11-09T17:08:24.276" v="243" actId="478"/>
          <ac:spMkLst>
            <pc:docMk/>
            <pc:sldMk cId="244997940" sldId="549"/>
            <ac:spMk id="4" creationId="{8C75E0CB-CAE4-EAB8-540A-0273DA7F4313}"/>
          </ac:spMkLst>
        </pc:spChg>
        <pc:spChg chg="add mod ord">
          <ac:chgData name="用 共" userId="674416862f0b68f3" providerId="LiveId" clId="{7273E7DE-E67A-4328-A4C8-844F7E532F5F}" dt="2022-11-09T17:08:26.073" v="245" actId="167"/>
          <ac:spMkLst>
            <pc:docMk/>
            <pc:sldMk cId="244997940" sldId="549"/>
            <ac:spMk id="5" creationId="{B8A8BF51-B2F8-27C1-26BB-554BF015EF25}"/>
          </ac:spMkLst>
        </pc:spChg>
      </pc:sldChg>
      <pc:sldChg chg="modSp add del mod">
        <pc:chgData name="用 共" userId="674416862f0b68f3" providerId="LiveId" clId="{7273E7DE-E67A-4328-A4C8-844F7E532F5F}" dt="2022-11-09T17:05:55.032" v="206" actId="47"/>
        <pc:sldMkLst>
          <pc:docMk/>
          <pc:sldMk cId="2967779695" sldId="550"/>
        </pc:sldMkLst>
        <pc:spChg chg="mod">
          <ac:chgData name="用 共" userId="674416862f0b68f3" providerId="LiveId" clId="{7273E7DE-E67A-4328-A4C8-844F7E532F5F}" dt="2022-11-09T17:05:36.652" v="202" actId="20577"/>
          <ac:spMkLst>
            <pc:docMk/>
            <pc:sldMk cId="2967779695" sldId="550"/>
            <ac:spMk id="2" creationId="{3109C3A3-CAA0-0CC4-F440-987BE76CF83F}"/>
          </ac:spMkLst>
        </pc:spChg>
      </pc:sldChg>
      <pc:sldChg chg="modSp add mod modAnim">
        <pc:chgData name="用 共" userId="674416862f0b68f3" providerId="LiveId" clId="{7273E7DE-E67A-4328-A4C8-844F7E532F5F}" dt="2022-11-09T17:17:01.777" v="361"/>
        <pc:sldMkLst>
          <pc:docMk/>
          <pc:sldMk cId="2869804962" sldId="551"/>
        </pc:sldMkLst>
        <pc:spChg chg="mod">
          <ac:chgData name="用 共" userId="674416862f0b68f3" providerId="LiveId" clId="{7273E7DE-E67A-4328-A4C8-844F7E532F5F}" dt="2022-11-09T17:08:17.369" v="240" actId="20577"/>
          <ac:spMkLst>
            <pc:docMk/>
            <pc:sldMk cId="2869804962" sldId="551"/>
            <ac:spMk id="2" creationId="{3109C3A3-CAA0-0CC4-F440-987BE76CF83F}"/>
          </ac:spMkLst>
        </pc:spChg>
        <pc:spChg chg="mod">
          <ac:chgData name="用 共" userId="674416862f0b68f3" providerId="LiveId" clId="{7273E7DE-E67A-4328-A4C8-844F7E532F5F}" dt="2022-11-09T17:16:31.706" v="350" actId="1036"/>
          <ac:spMkLst>
            <pc:docMk/>
            <pc:sldMk cId="2869804962" sldId="551"/>
            <ac:spMk id="3" creationId="{FB6E47B6-FBB8-B524-11A1-3DA7AFE73322}"/>
          </ac:spMkLst>
        </pc:spChg>
        <pc:spChg chg="mod">
          <ac:chgData name="用 共" userId="674416862f0b68f3" providerId="LiveId" clId="{7273E7DE-E67A-4328-A4C8-844F7E532F5F}" dt="2022-11-09T17:08:21.583" v="242" actId="14100"/>
          <ac:spMkLst>
            <pc:docMk/>
            <pc:sldMk cId="2869804962" sldId="551"/>
            <ac:spMk id="4" creationId="{8C75E0CB-CAE4-EAB8-540A-0273DA7F4313}"/>
          </ac:spMkLst>
        </pc:spChg>
      </pc:sldChg>
      <pc:sldChg chg="addSp modSp add mod modAnim">
        <pc:chgData name="用 共" userId="674416862f0b68f3" providerId="LiveId" clId="{7273E7DE-E67A-4328-A4C8-844F7E532F5F}" dt="2022-11-09T17:18:01.641" v="366" actId="1076"/>
        <pc:sldMkLst>
          <pc:docMk/>
          <pc:sldMk cId="2537128028" sldId="552"/>
        </pc:sldMkLst>
        <pc:spChg chg="mod">
          <ac:chgData name="用 共" userId="674416862f0b68f3" providerId="LiveId" clId="{7273E7DE-E67A-4328-A4C8-844F7E532F5F}" dt="2022-11-09T17:08:37.779" v="250" actId="20577"/>
          <ac:spMkLst>
            <pc:docMk/>
            <pc:sldMk cId="2537128028" sldId="552"/>
            <ac:spMk id="2" creationId="{3109C3A3-CAA0-0CC4-F440-987BE76CF83F}"/>
          </ac:spMkLst>
        </pc:spChg>
        <pc:spChg chg="mod">
          <ac:chgData name="用 共" userId="674416862f0b68f3" providerId="LiveId" clId="{7273E7DE-E67A-4328-A4C8-844F7E532F5F}" dt="2022-11-09T17:16:25.488" v="340" actId="1036"/>
          <ac:spMkLst>
            <pc:docMk/>
            <pc:sldMk cId="2537128028" sldId="552"/>
            <ac:spMk id="3" creationId="{FB6E47B6-FBB8-B524-11A1-3DA7AFE73322}"/>
          </ac:spMkLst>
        </pc:spChg>
        <pc:spChg chg="mod">
          <ac:chgData name="用 共" userId="674416862f0b68f3" providerId="LiveId" clId="{7273E7DE-E67A-4328-A4C8-844F7E532F5F}" dt="2022-11-09T17:08:43.349" v="253" actId="14100"/>
          <ac:spMkLst>
            <pc:docMk/>
            <pc:sldMk cId="2537128028" sldId="552"/>
            <ac:spMk id="4" creationId="{8C75E0CB-CAE4-EAB8-540A-0273DA7F4313}"/>
          </ac:spMkLst>
        </pc:spChg>
        <pc:spChg chg="add mod">
          <ac:chgData name="用 共" userId="674416862f0b68f3" providerId="LiveId" clId="{7273E7DE-E67A-4328-A4C8-844F7E532F5F}" dt="2022-11-09T17:18:01.641" v="366" actId="1076"/>
          <ac:spMkLst>
            <pc:docMk/>
            <pc:sldMk cId="2537128028" sldId="552"/>
            <ac:spMk id="5" creationId="{00ADC9BC-856C-9224-ECFE-B0943B9360CE}"/>
          </ac:spMkLst>
        </pc:spChg>
      </pc:sldChg>
      <pc:sldChg chg="add del">
        <pc:chgData name="用 共" userId="674416862f0b68f3" providerId="LiveId" clId="{7273E7DE-E67A-4328-A4C8-844F7E532F5F}" dt="2022-11-09T17:08:30.354" v="246" actId="47"/>
        <pc:sldMkLst>
          <pc:docMk/>
          <pc:sldMk cId="3599394406" sldId="552"/>
        </pc:sldMkLst>
      </pc:sldChg>
      <pc:sldChg chg="addSp delSp modSp add mod delAnim modAnim">
        <pc:chgData name="用 共" userId="674416862f0b68f3" providerId="LiveId" clId="{7273E7DE-E67A-4328-A4C8-844F7E532F5F}" dt="2022-11-10T15:46:38.299" v="1032" actId="14100"/>
        <pc:sldMkLst>
          <pc:docMk/>
          <pc:sldMk cId="176470050" sldId="553"/>
        </pc:sldMkLst>
        <pc:spChg chg="del">
          <ac:chgData name="用 共" userId="674416862f0b68f3" providerId="LiveId" clId="{7273E7DE-E67A-4328-A4C8-844F7E532F5F}" dt="2022-11-09T17:18:38.110" v="369" actId="478"/>
          <ac:spMkLst>
            <pc:docMk/>
            <pc:sldMk cId="176470050" sldId="553"/>
            <ac:spMk id="5" creationId="{00ADC9BC-856C-9224-ECFE-B0943B9360CE}"/>
          </ac:spMkLst>
        </pc:spChg>
        <pc:spChg chg="add mod">
          <ac:chgData name="用 共" userId="674416862f0b68f3" providerId="LiveId" clId="{7273E7DE-E67A-4328-A4C8-844F7E532F5F}" dt="2022-11-10T15:46:38.299" v="1032" actId="14100"/>
          <ac:spMkLst>
            <pc:docMk/>
            <pc:sldMk cId="176470050" sldId="553"/>
            <ac:spMk id="6" creationId="{98BBDDAA-CD6F-9D88-E75F-7C3B2C13B083}"/>
          </ac:spMkLst>
        </pc:spChg>
        <pc:spChg chg="add mod">
          <ac:chgData name="用 共" userId="674416862f0b68f3" providerId="LiveId" clId="{7273E7DE-E67A-4328-A4C8-844F7E532F5F}" dt="2022-11-09T17:18:35.893" v="368"/>
          <ac:spMkLst>
            <pc:docMk/>
            <pc:sldMk cId="176470050" sldId="553"/>
            <ac:spMk id="7" creationId="{B95BC568-EEF8-B1B7-849E-93744774D922}"/>
          </ac:spMkLst>
        </pc:spChg>
      </pc:sldChg>
      <pc:sldChg chg="addSp delSp modSp add del mod delAnim modAnim">
        <pc:chgData name="用 共" userId="674416862f0b68f3" providerId="LiveId" clId="{7273E7DE-E67A-4328-A4C8-844F7E532F5F}" dt="2022-11-09T17:21:10.691" v="416" actId="47"/>
        <pc:sldMkLst>
          <pc:docMk/>
          <pc:sldMk cId="57996927" sldId="554"/>
        </pc:sldMkLst>
        <pc:spChg chg="mod">
          <ac:chgData name="用 共" userId="674416862f0b68f3" providerId="LiveId" clId="{7273E7DE-E67A-4328-A4C8-844F7E532F5F}" dt="2022-11-09T17:20:42.721" v="402" actId="20577"/>
          <ac:spMkLst>
            <pc:docMk/>
            <pc:sldMk cId="57996927" sldId="554"/>
            <ac:spMk id="2" creationId="{3109C3A3-CAA0-0CC4-F440-987BE76CF83F}"/>
          </ac:spMkLst>
        </pc:spChg>
        <pc:spChg chg="del">
          <ac:chgData name="用 共" userId="674416862f0b68f3" providerId="LiveId" clId="{7273E7DE-E67A-4328-A4C8-844F7E532F5F}" dt="2022-11-09T17:20:09.028" v="372" actId="478"/>
          <ac:spMkLst>
            <pc:docMk/>
            <pc:sldMk cId="57996927" sldId="554"/>
            <ac:spMk id="3" creationId="{FB6E47B6-FBB8-B524-11A1-3DA7AFE73322}"/>
          </ac:spMkLst>
        </pc:spChg>
        <pc:spChg chg="del">
          <ac:chgData name="用 共" userId="674416862f0b68f3" providerId="LiveId" clId="{7273E7DE-E67A-4328-A4C8-844F7E532F5F}" dt="2022-11-09T17:20:38.249" v="398" actId="478"/>
          <ac:spMkLst>
            <pc:docMk/>
            <pc:sldMk cId="57996927" sldId="554"/>
            <ac:spMk id="4" creationId="{8C75E0CB-CAE4-EAB8-540A-0273DA7F4313}"/>
          </ac:spMkLst>
        </pc:spChg>
        <pc:spChg chg="del mod">
          <ac:chgData name="用 共" userId="674416862f0b68f3" providerId="LiveId" clId="{7273E7DE-E67A-4328-A4C8-844F7E532F5F}" dt="2022-11-09T17:20:39.582" v="399" actId="478"/>
          <ac:spMkLst>
            <pc:docMk/>
            <pc:sldMk cId="57996927" sldId="554"/>
            <ac:spMk id="6" creationId="{98BBDDAA-CD6F-9D88-E75F-7C3B2C13B083}"/>
          </ac:spMkLst>
        </pc:spChg>
        <pc:spChg chg="del mod">
          <ac:chgData name="用 共" userId="674416862f0b68f3" providerId="LiveId" clId="{7273E7DE-E67A-4328-A4C8-844F7E532F5F}" dt="2022-11-09T17:21:09.328" v="415" actId="478"/>
          <ac:spMkLst>
            <pc:docMk/>
            <pc:sldMk cId="57996927" sldId="554"/>
            <ac:spMk id="7" creationId="{B95BC568-EEF8-B1B7-849E-93744774D922}"/>
          </ac:spMkLst>
        </pc:spChg>
        <pc:spChg chg="add del mod">
          <ac:chgData name="用 共" userId="674416862f0b68f3" providerId="LiveId" clId="{7273E7DE-E67A-4328-A4C8-844F7E532F5F}" dt="2022-11-09T17:20:11.869" v="373" actId="478"/>
          <ac:spMkLst>
            <pc:docMk/>
            <pc:sldMk cId="57996927" sldId="554"/>
            <ac:spMk id="8" creationId="{7854A00A-9423-F005-3D7A-E7CBF061DE56}"/>
          </ac:spMkLst>
        </pc:spChg>
      </pc:sldChg>
      <pc:sldChg chg="addSp delSp modSp add mod delAnim">
        <pc:chgData name="用 共" userId="674416862f0b68f3" providerId="LiveId" clId="{7273E7DE-E67A-4328-A4C8-844F7E532F5F}" dt="2022-11-09T17:25:20.589" v="456" actId="403"/>
        <pc:sldMkLst>
          <pc:docMk/>
          <pc:sldMk cId="2263486527" sldId="554"/>
        </pc:sldMkLst>
        <pc:spChg chg="mod">
          <ac:chgData name="用 共" userId="674416862f0b68f3" providerId="LiveId" clId="{7273E7DE-E67A-4328-A4C8-844F7E532F5F}" dt="2022-11-09T17:25:20.589" v="456" actId="403"/>
          <ac:spMkLst>
            <pc:docMk/>
            <pc:sldMk cId="2263486527" sldId="554"/>
            <ac:spMk id="2" creationId="{3109C3A3-CAA0-0CC4-F440-987BE76CF83F}"/>
          </ac:spMkLst>
        </pc:spChg>
        <pc:spChg chg="del">
          <ac:chgData name="用 共" userId="674416862f0b68f3" providerId="LiveId" clId="{7273E7DE-E67A-4328-A4C8-844F7E532F5F}" dt="2022-11-09T17:21:18.335" v="420" actId="478"/>
          <ac:spMkLst>
            <pc:docMk/>
            <pc:sldMk cId="2263486527" sldId="554"/>
            <ac:spMk id="3" creationId="{FB6E47B6-FBB8-B524-11A1-3DA7AFE73322}"/>
          </ac:spMkLst>
        </pc:spChg>
        <pc:spChg chg="mod">
          <ac:chgData name="用 共" userId="674416862f0b68f3" providerId="LiveId" clId="{7273E7DE-E67A-4328-A4C8-844F7E532F5F}" dt="2022-11-09T17:25:17.975" v="450" actId="14100"/>
          <ac:spMkLst>
            <pc:docMk/>
            <pc:sldMk cId="2263486527" sldId="554"/>
            <ac:spMk id="4" creationId="{8C75E0CB-CAE4-EAB8-540A-0273DA7F4313}"/>
          </ac:spMkLst>
        </pc:spChg>
        <pc:spChg chg="del">
          <ac:chgData name="用 共" userId="674416862f0b68f3" providerId="LiveId" clId="{7273E7DE-E67A-4328-A4C8-844F7E532F5F}" dt="2022-11-09T17:21:16.381" v="419" actId="478"/>
          <ac:spMkLst>
            <pc:docMk/>
            <pc:sldMk cId="2263486527" sldId="554"/>
            <ac:spMk id="6" creationId="{98BBDDAA-CD6F-9D88-E75F-7C3B2C13B083}"/>
          </ac:spMkLst>
        </pc:spChg>
        <pc:spChg chg="del">
          <ac:chgData name="用 共" userId="674416862f0b68f3" providerId="LiveId" clId="{7273E7DE-E67A-4328-A4C8-844F7E532F5F}" dt="2022-11-09T17:21:15.540" v="418" actId="478"/>
          <ac:spMkLst>
            <pc:docMk/>
            <pc:sldMk cId="2263486527" sldId="554"/>
            <ac:spMk id="7" creationId="{B95BC568-EEF8-B1B7-849E-93744774D922}"/>
          </ac:spMkLst>
        </pc:spChg>
        <pc:spChg chg="add del mod">
          <ac:chgData name="用 共" userId="674416862f0b68f3" providerId="LiveId" clId="{7273E7DE-E67A-4328-A4C8-844F7E532F5F}" dt="2022-11-09T17:21:20.090" v="421" actId="478"/>
          <ac:spMkLst>
            <pc:docMk/>
            <pc:sldMk cId="2263486527" sldId="554"/>
            <ac:spMk id="8" creationId="{73D2ED2D-D13E-20B2-7063-E35B2013BB6C}"/>
          </ac:spMkLst>
        </pc:spChg>
      </pc:sldChg>
      <pc:sldChg chg="addSp delSp modSp new del mod">
        <pc:chgData name="用 共" userId="674416862f0b68f3" providerId="LiveId" clId="{7273E7DE-E67A-4328-A4C8-844F7E532F5F}" dt="2022-11-10T03:10:14.710" v="790" actId="47"/>
        <pc:sldMkLst>
          <pc:docMk/>
          <pc:sldMk cId="503670969" sldId="555"/>
        </pc:sldMkLst>
        <pc:spChg chg="mod">
          <ac:chgData name="用 共" userId="674416862f0b68f3" providerId="LiveId" clId="{7273E7DE-E67A-4328-A4C8-844F7E532F5F}" dt="2022-11-09T17:25:39.412" v="473" actId="20577"/>
          <ac:spMkLst>
            <pc:docMk/>
            <pc:sldMk cId="503670969" sldId="555"/>
            <ac:spMk id="2" creationId="{4FECFD13-AEE2-F463-7D8C-F4230432B5A0}"/>
          </ac:spMkLst>
        </pc:spChg>
        <pc:spChg chg="mod">
          <ac:chgData name="用 共" userId="674416862f0b68f3" providerId="LiveId" clId="{7273E7DE-E67A-4328-A4C8-844F7E532F5F}" dt="2022-11-09T23:52:46.573" v="486" actId="20577"/>
          <ac:spMkLst>
            <pc:docMk/>
            <pc:sldMk cId="503670969" sldId="555"/>
            <ac:spMk id="3" creationId="{D75D532F-2061-942F-789B-0821E06ED6F5}"/>
          </ac:spMkLst>
        </pc:spChg>
        <pc:spChg chg="add mod ord">
          <ac:chgData name="用 共" userId="674416862f0b68f3" providerId="LiveId" clId="{7273E7DE-E67A-4328-A4C8-844F7E532F5F}" dt="2022-11-09T17:25:58.416" v="477" actId="14100"/>
          <ac:spMkLst>
            <pc:docMk/>
            <pc:sldMk cId="503670969" sldId="555"/>
            <ac:spMk id="4" creationId="{CA66F464-50A3-3B1B-EE4E-9150A9833CDA}"/>
          </ac:spMkLst>
        </pc:spChg>
        <pc:spChg chg="add del mod">
          <ac:chgData name="用 共" userId="674416862f0b68f3" providerId="LiveId" clId="{7273E7DE-E67A-4328-A4C8-844F7E532F5F}" dt="2022-11-09T23:56:06.337" v="596" actId="478"/>
          <ac:spMkLst>
            <pc:docMk/>
            <pc:sldMk cId="503670969" sldId="555"/>
            <ac:spMk id="5" creationId="{03C524A0-DB94-D954-643A-E78A279382B2}"/>
          </ac:spMkLst>
        </pc:spChg>
        <pc:spChg chg="add mod">
          <ac:chgData name="用 共" userId="674416862f0b68f3" providerId="LiveId" clId="{7273E7DE-E67A-4328-A4C8-844F7E532F5F}" dt="2022-11-09T23:56:54.699" v="631" actId="1076"/>
          <ac:spMkLst>
            <pc:docMk/>
            <pc:sldMk cId="503670969" sldId="555"/>
            <ac:spMk id="6" creationId="{41F2034A-D3C7-741B-AF67-7127D6E8EABC}"/>
          </ac:spMkLst>
        </pc:spChg>
      </pc:sldChg>
      <pc:sldChg chg="add del">
        <pc:chgData name="用 共" userId="674416862f0b68f3" providerId="LiveId" clId="{7273E7DE-E67A-4328-A4C8-844F7E532F5F}" dt="2022-11-09T17:25:29.477" v="458" actId="47"/>
        <pc:sldMkLst>
          <pc:docMk/>
          <pc:sldMk cId="2832105859" sldId="555"/>
        </pc:sldMkLst>
      </pc:sldChg>
      <pc:sldChg chg="add del">
        <pc:chgData name="用 共" userId="674416862f0b68f3" providerId="LiveId" clId="{7273E7DE-E67A-4328-A4C8-844F7E532F5F}" dt="2022-11-09T23:52:57.601" v="488" actId="47"/>
        <pc:sldMkLst>
          <pc:docMk/>
          <pc:sldMk cId="2770598799" sldId="556"/>
        </pc:sldMkLst>
      </pc:sldChg>
      <pc:sldChg chg="addSp delSp modSp new mod delAnim modAnim">
        <pc:chgData name="用 共" userId="674416862f0b68f3" providerId="LiveId" clId="{7273E7DE-E67A-4328-A4C8-844F7E532F5F}" dt="2022-11-10T15:57:09.332" v="1197" actId="108"/>
        <pc:sldMkLst>
          <pc:docMk/>
          <pc:sldMk cId="3728233426" sldId="556"/>
        </pc:sldMkLst>
        <pc:spChg chg="mod">
          <ac:chgData name="用 共" userId="674416862f0b68f3" providerId="LiveId" clId="{7273E7DE-E67A-4328-A4C8-844F7E532F5F}" dt="2022-11-09T23:53:07.611" v="509"/>
          <ac:spMkLst>
            <pc:docMk/>
            <pc:sldMk cId="3728233426" sldId="556"/>
            <ac:spMk id="2" creationId="{D2B8F370-6C9F-BD53-6E6F-610CDEF19AE5}"/>
          </ac:spMkLst>
        </pc:spChg>
        <pc:spChg chg="mod">
          <ac:chgData name="用 共" userId="674416862f0b68f3" providerId="LiveId" clId="{7273E7DE-E67A-4328-A4C8-844F7E532F5F}" dt="2022-11-10T15:50:36.329" v="1065" actId="12"/>
          <ac:spMkLst>
            <pc:docMk/>
            <pc:sldMk cId="3728233426" sldId="556"/>
            <ac:spMk id="3" creationId="{1374C445-7D2F-CE2A-59FE-4CAB540516D0}"/>
          </ac:spMkLst>
        </pc:spChg>
        <pc:spChg chg="add mod ord">
          <ac:chgData name="用 共" userId="674416862f0b68f3" providerId="LiveId" clId="{7273E7DE-E67A-4328-A4C8-844F7E532F5F}" dt="2022-11-09T23:53:12.287" v="511" actId="167"/>
          <ac:spMkLst>
            <pc:docMk/>
            <pc:sldMk cId="3728233426" sldId="556"/>
            <ac:spMk id="4" creationId="{A3613E8A-63B5-65D2-A8FE-ECEB43480AD0}"/>
          </ac:spMkLst>
        </pc:spChg>
        <pc:spChg chg="add del mod">
          <ac:chgData name="用 共" userId="674416862f0b68f3" providerId="LiveId" clId="{7273E7DE-E67A-4328-A4C8-844F7E532F5F}" dt="2022-11-10T15:49:50.430" v="1046" actId="478"/>
          <ac:spMkLst>
            <pc:docMk/>
            <pc:sldMk cId="3728233426" sldId="556"/>
            <ac:spMk id="5" creationId="{7301F6A3-15D9-E984-8097-6F37730D5095}"/>
          </ac:spMkLst>
        </pc:spChg>
        <pc:spChg chg="add mod">
          <ac:chgData name="用 共" userId="674416862f0b68f3" providerId="LiveId" clId="{7273E7DE-E67A-4328-A4C8-844F7E532F5F}" dt="2022-11-10T15:57:09.332" v="1197" actId="108"/>
          <ac:spMkLst>
            <pc:docMk/>
            <pc:sldMk cId="3728233426" sldId="556"/>
            <ac:spMk id="6" creationId="{EB8BC45F-9465-AD54-FA36-0F85EE3C7C31}"/>
          </ac:spMkLst>
        </pc:spChg>
      </pc:sldChg>
      <pc:sldChg chg="modSp add mod">
        <pc:chgData name="用 共" userId="674416862f0b68f3" providerId="LiveId" clId="{7273E7DE-E67A-4328-A4C8-844F7E532F5F}" dt="2022-11-10T03:08:50.656" v="776" actId="20577"/>
        <pc:sldMkLst>
          <pc:docMk/>
          <pc:sldMk cId="3604062010" sldId="557"/>
        </pc:sldMkLst>
        <pc:spChg chg="mod">
          <ac:chgData name="用 共" userId="674416862f0b68f3" providerId="LiveId" clId="{7273E7DE-E67A-4328-A4C8-844F7E532F5F}" dt="2022-11-10T03:08:50.656" v="776" actId="20577"/>
          <ac:spMkLst>
            <pc:docMk/>
            <pc:sldMk cId="3604062010" sldId="557"/>
            <ac:spMk id="3" creationId="{D75D532F-2061-942F-789B-0821E06ED6F5}"/>
          </ac:spMkLst>
        </pc:spChg>
      </pc:sldChg>
      <pc:sldChg chg="add del">
        <pc:chgData name="用 共" userId="674416862f0b68f3" providerId="LiveId" clId="{7273E7DE-E67A-4328-A4C8-844F7E532F5F}" dt="2022-11-10T15:46:04.644" v="1010" actId="47"/>
        <pc:sldMkLst>
          <pc:docMk/>
          <pc:sldMk cId="2048531968" sldId="558"/>
        </pc:sldMkLst>
      </pc:sldChg>
      <pc:sldChg chg="addSp delSp modSp add mod modAnim">
        <pc:chgData name="用 共" userId="674416862f0b68f3" providerId="LiveId" clId="{7273E7DE-E67A-4328-A4C8-844F7E532F5F}" dt="2022-11-10T18:13:07.121" v="2434" actId="20577"/>
        <pc:sldMkLst>
          <pc:docMk/>
          <pc:sldMk cId="2780135552" sldId="558"/>
        </pc:sldMkLst>
        <pc:spChg chg="mod">
          <ac:chgData name="用 共" userId="674416862f0b68f3" providerId="LiveId" clId="{7273E7DE-E67A-4328-A4C8-844F7E532F5F}" dt="2022-11-10T18:13:07.121" v="2434" actId="20577"/>
          <ac:spMkLst>
            <pc:docMk/>
            <pc:sldMk cId="2780135552" sldId="558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7:53:44.798" v="2057" actId="1076"/>
          <ac:spMkLst>
            <pc:docMk/>
            <pc:sldMk cId="2780135552" sldId="558"/>
            <ac:spMk id="5" creationId="{7301F6A3-15D9-E984-8097-6F37730D5095}"/>
          </ac:spMkLst>
        </pc:spChg>
        <pc:picChg chg="add del mod">
          <ac:chgData name="用 共" userId="674416862f0b68f3" providerId="LiveId" clId="{7273E7DE-E67A-4328-A4C8-844F7E532F5F}" dt="2022-11-10T17:58:59.176" v="2118" actId="478"/>
          <ac:picMkLst>
            <pc:docMk/>
            <pc:sldMk cId="2780135552" sldId="558"/>
            <ac:picMk id="6" creationId="{10CE283C-3053-D8F7-7397-E9D9CFE4CB15}"/>
          </ac:picMkLst>
        </pc:picChg>
      </pc:sldChg>
      <pc:sldChg chg="addSp delSp modSp add mod modAnim">
        <pc:chgData name="用 共" userId="674416862f0b68f3" providerId="LiveId" clId="{7273E7DE-E67A-4328-A4C8-844F7E532F5F}" dt="2022-11-10T17:35:16.954" v="1683" actId="20577"/>
        <pc:sldMkLst>
          <pc:docMk/>
          <pc:sldMk cId="3220011955" sldId="559"/>
        </pc:sldMkLst>
        <pc:spChg chg="add del mod">
          <ac:chgData name="用 共" userId="674416862f0b68f3" providerId="LiveId" clId="{7273E7DE-E67A-4328-A4C8-844F7E532F5F}" dt="2022-11-10T17:35:16.954" v="1683" actId="20577"/>
          <ac:spMkLst>
            <pc:docMk/>
            <pc:sldMk cId="3220011955" sldId="559"/>
            <ac:spMk id="3" creationId="{D75D532F-2061-942F-789B-0821E06ED6F5}"/>
          </ac:spMkLst>
        </pc:spChg>
        <pc:spChg chg="add del mod">
          <ac:chgData name="用 共" userId="674416862f0b68f3" providerId="LiveId" clId="{7273E7DE-E67A-4328-A4C8-844F7E532F5F}" dt="2022-11-10T16:53:21.099" v="1210" actId="478"/>
          <ac:spMkLst>
            <pc:docMk/>
            <pc:sldMk cId="3220011955" sldId="559"/>
            <ac:spMk id="5" creationId="{FED926C1-0322-B4CA-7E4E-A9BE67EB0E96}"/>
          </ac:spMkLst>
        </pc:spChg>
        <pc:spChg chg="del">
          <ac:chgData name="用 共" userId="674416862f0b68f3" providerId="LiveId" clId="{7273E7DE-E67A-4328-A4C8-844F7E532F5F}" dt="2022-11-10T15:57:42.330" v="1199" actId="478"/>
          <ac:spMkLst>
            <pc:docMk/>
            <pc:sldMk cId="3220011955" sldId="559"/>
            <ac:spMk id="6" creationId="{41F2034A-D3C7-741B-AF67-7127D6E8EABC}"/>
          </ac:spMkLst>
        </pc:spChg>
        <pc:spChg chg="add del mod">
          <ac:chgData name="用 共" userId="674416862f0b68f3" providerId="LiveId" clId="{7273E7DE-E67A-4328-A4C8-844F7E532F5F}" dt="2022-11-10T17:17:38.078" v="1387" actId="478"/>
          <ac:spMkLst>
            <pc:docMk/>
            <pc:sldMk cId="3220011955" sldId="559"/>
            <ac:spMk id="12" creationId="{E0EFB8D9-8854-D650-A0B7-54CB4E1EB71D}"/>
          </ac:spMkLst>
        </pc:spChg>
        <pc:spChg chg="add del mod">
          <ac:chgData name="用 共" userId="674416862f0b68f3" providerId="LiveId" clId="{7273E7DE-E67A-4328-A4C8-844F7E532F5F}" dt="2022-11-10T17:17:39.151" v="1388" actId="478"/>
          <ac:spMkLst>
            <pc:docMk/>
            <pc:sldMk cId="3220011955" sldId="559"/>
            <ac:spMk id="13" creationId="{A73F9880-46B1-FA65-284A-736743567BEB}"/>
          </ac:spMkLst>
        </pc:spChg>
        <pc:spChg chg="add del mod">
          <ac:chgData name="用 共" userId="674416862f0b68f3" providerId="LiveId" clId="{7273E7DE-E67A-4328-A4C8-844F7E532F5F}" dt="2022-11-10T17:17:39.951" v="1389" actId="478"/>
          <ac:spMkLst>
            <pc:docMk/>
            <pc:sldMk cId="3220011955" sldId="559"/>
            <ac:spMk id="14" creationId="{825780B0-7B9B-293E-513D-FA7EDBEFD2E4}"/>
          </ac:spMkLst>
        </pc:spChg>
        <pc:spChg chg="add del mod">
          <ac:chgData name="用 共" userId="674416862f0b68f3" providerId="LiveId" clId="{7273E7DE-E67A-4328-A4C8-844F7E532F5F}" dt="2022-11-10T17:17:40.862" v="1390" actId="478"/>
          <ac:spMkLst>
            <pc:docMk/>
            <pc:sldMk cId="3220011955" sldId="559"/>
            <ac:spMk id="15" creationId="{319EFA4C-DC60-49BD-D66D-54A937EEDAC7}"/>
          </ac:spMkLst>
        </pc:spChg>
        <pc:spChg chg="add del mod">
          <ac:chgData name="用 共" userId="674416862f0b68f3" providerId="LiveId" clId="{7273E7DE-E67A-4328-A4C8-844F7E532F5F}" dt="2022-11-10T17:17:41.758" v="1391" actId="478"/>
          <ac:spMkLst>
            <pc:docMk/>
            <pc:sldMk cId="3220011955" sldId="559"/>
            <ac:spMk id="16" creationId="{429B35C3-6BFD-471B-B482-F0EF4509D642}"/>
          </ac:spMkLst>
        </pc:spChg>
        <pc:spChg chg="add mod">
          <ac:chgData name="用 共" userId="674416862f0b68f3" providerId="LiveId" clId="{7273E7DE-E67A-4328-A4C8-844F7E532F5F}" dt="2022-11-10T17:20:45.315" v="1526" actId="1076"/>
          <ac:spMkLst>
            <pc:docMk/>
            <pc:sldMk cId="3220011955" sldId="559"/>
            <ac:spMk id="17" creationId="{93F3C51A-6E25-CBB5-EFFB-DB71953A8A5F}"/>
          </ac:spMkLst>
        </pc:spChg>
        <pc:graphicFrameChg chg="add del mod">
          <ac:chgData name="用 共" userId="674416862f0b68f3" providerId="LiveId" clId="{7273E7DE-E67A-4328-A4C8-844F7E532F5F}" dt="2022-11-10T17:11:15.498" v="1274" actId="478"/>
          <ac:graphicFrameMkLst>
            <pc:docMk/>
            <pc:sldMk cId="3220011955" sldId="559"/>
            <ac:graphicFrameMk id="9" creationId="{56EEBDDE-3CA1-24CD-8D22-7D5F8CB54E6B}"/>
          </ac:graphicFrameMkLst>
        </pc:graphicFrameChg>
        <pc:picChg chg="add del mod">
          <ac:chgData name="用 共" userId="674416862f0b68f3" providerId="LiveId" clId="{7273E7DE-E67A-4328-A4C8-844F7E532F5F}" dt="2022-11-10T17:10:11.224" v="1218"/>
          <ac:picMkLst>
            <pc:docMk/>
            <pc:sldMk cId="3220011955" sldId="559"/>
            <ac:picMk id="8" creationId="{7B85B459-0CFB-7A0C-ECA4-EB7F6B13065C}"/>
          </ac:picMkLst>
        </pc:picChg>
        <pc:picChg chg="add mod">
          <ac:chgData name="用 共" userId="674416862f0b68f3" providerId="LiveId" clId="{7273E7DE-E67A-4328-A4C8-844F7E532F5F}" dt="2022-11-10T17:12:10.924" v="1287" actId="1076"/>
          <ac:picMkLst>
            <pc:docMk/>
            <pc:sldMk cId="3220011955" sldId="559"/>
            <ac:picMk id="11" creationId="{F6F2F6D9-F492-9F48-D45B-54B8C52BB71C}"/>
          </ac:picMkLst>
        </pc:picChg>
      </pc:sldChg>
      <pc:sldChg chg="add del">
        <pc:chgData name="用 共" userId="674416862f0b68f3" providerId="LiveId" clId="{7273E7DE-E67A-4328-A4C8-844F7E532F5F}" dt="2022-11-10T17:36:00.529" v="1689" actId="47"/>
        <pc:sldMkLst>
          <pc:docMk/>
          <pc:sldMk cId="3190041570" sldId="560"/>
        </pc:sldMkLst>
      </pc:sldChg>
      <pc:sldChg chg="addSp delSp modSp add mod modAnim">
        <pc:chgData name="用 共" userId="674416862f0b68f3" providerId="LiveId" clId="{7273E7DE-E67A-4328-A4C8-844F7E532F5F}" dt="2022-11-10T17:35:28.014" v="1685"/>
        <pc:sldMkLst>
          <pc:docMk/>
          <pc:sldMk cId="1366373676" sldId="561"/>
        </pc:sldMkLst>
        <pc:spChg chg="mod">
          <ac:chgData name="用 共" userId="674416862f0b68f3" providerId="LiveId" clId="{7273E7DE-E67A-4328-A4C8-844F7E532F5F}" dt="2022-11-10T17:35:28.014" v="1685"/>
          <ac:spMkLst>
            <pc:docMk/>
            <pc:sldMk cId="1366373676" sldId="561"/>
            <ac:spMk id="3" creationId="{D75D532F-2061-942F-789B-0821E06ED6F5}"/>
          </ac:spMkLst>
        </pc:spChg>
        <pc:spChg chg="add mod">
          <ac:chgData name="用 共" userId="674416862f0b68f3" providerId="LiveId" clId="{7273E7DE-E67A-4328-A4C8-844F7E532F5F}" dt="2022-11-10T17:17:31.940" v="1386" actId="1076"/>
          <ac:spMkLst>
            <pc:docMk/>
            <pc:sldMk cId="1366373676" sldId="561"/>
            <ac:spMk id="6" creationId="{06548738-DA64-36BE-6297-E8614447D87D}"/>
          </ac:spMkLst>
        </pc:spChg>
        <pc:spChg chg="add mod">
          <ac:chgData name="用 共" userId="674416862f0b68f3" providerId="LiveId" clId="{7273E7DE-E67A-4328-A4C8-844F7E532F5F}" dt="2022-11-10T17:17:31.940" v="1386" actId="1076"/>
          <ac:spMkLst>
            <pc:docMk/>
            <pc:sldMk cId="1366373676" sldId="561"/>
            <ac:spMk id="7" creationId="{52397EFC-B620-5205-88DA-3B8C1C4476A2}"/>
          </ac:spMkLst>
        </pc:spChg>
        <pc:spChg chg="add mod">
          <ac:chgData name="用 共" userId="674416862f0b68f3" providerId="LiveId" clId="{7273E7DE-E67A-4328-A4C8-844F7E532F5F}" dt="2022-11-10T17:17:31.940" v="1386" actId="1076"/>
          <ac:spMkLst>
            <pc:docMk/>
            <pc:sldMk cId="1366373676" sldId="561"/>
            <ac:spMk id="8" creationId="{DD60FC1A-1B90-25F5-D48D-11559E78FED3}"/>
          </ac:spMkLst>
        </pc:spChg>
        <pc:spChg chg="add mod">
          <ac:chgData name="用 共" userId="674416862f0b68f3" providerId="LiveId" clId="{7273E7DE-E67A-4328-A4C8-844F7E532F5F}" dt="2022-11-10T17:17:31.940" v="1386" actId="1076"/>
          <ac:spMkLst>
            <pc:docMk/>
            <pc:sldMk cId="1366373676" sldId="561"/>
            <ac:spMk id="9" creationId="{658F662A-85A1-9B9F-1C9A-24AF3049F8DF}"/>
          </ac:spMkLst>
        </pc:spChg>
        <pc:spChg chg="add mod">
          <ac:chgData name="用 共" userId="674416862f0b68f3" providerId="LiveId" clId="{7273E7DE-E67A-4328-A4C8-844F7E532F5F}" dt="2022-11-10T17:17:31.940" v="1386" actId="1076"/>
          <ac:spMkLst>
            <pc:docMk/>
            <pc:sldMk cId="1366373676" sldId="561"/>
            <ac:spMk id="10" creationId="{02ACCAC3-6B48-03B9-70C0-419A26E4B246}"/>
          </ac:spMkLst>
        </pc:spChg>
        <pc:spChg chg="del">
          <ac:chgData name="用 共" userId="674416862f0b68f3" providerId="LiveId" clId="{7273E7DE-E67A-4328-A4C8-844F7E532F5F}" dt="2022-11-10T17:14:09.593" v="1323" actId="478"/>
          <ac:spMkLst>
            <pc:docMk/>
            <pc:sldMk cId="1366373676" sldId="561"/>
            <ac:spMk id="12" creationId="{E0EFB8D9-8854-D650-A0B7-54CB4E1EB71D}"/>
          </ac:spMkLst>
        </pc:spChg>
        <pc:spChg chg="del">
          <ac:chgData name="用 共" userId="674416862f0b68f3" providerId="LiveId" clId="{7273E7DE-E67A-4328-A4C8-844F7E532F5F}" dt="2022-11-10T17:14:10.697" v="1324" actId="478"/>
          <ac:spMkLst>
            <pc:docMk/>
            <pc:sldMk cId="1366373676" sldId="561"/>
            <ac:spMk id="13" creationId="{A73F9880-46B1-FA65-284A-736743567BEB}"/>
          </ac:spMkLst>
        </pc:spChg>
        <pc:spChg chg="del">
          <ac:chgData name="用 共" userId="674416862f0b68f3" providerId="LiveId" clId="{7273E7DE-E67A-4328-A4C8-844F7E532F5F}" dt="2022-11-10T17:14:11.640" v="1325" actId="478"/>
          <ac:spMkLst>
            <pc:docMk/>
            <pc:sldMk cId="1366373676" sldId="561"/>
            <ac:spMk id="14" creationId="{825780B0-7B9B-293E-513D-FA7EDBEFD2E4}"/>
          </ac:spMkLst>
        </pc:spChg>
        <pc:spChg chg="del">
          <ac:chgData name="用 共" userId="674416862f0b68f3" providerId="LiveId" clId="{7273E7DE-E67A-4328-A4C8-844F7E532F5F}" dt="2022-11-10T17:14:12.602" v="1326" actId="478"/>
          <ac:spMkLst>
            <pc:docMk/>
            <pc:sldMk cId="1366373676" sldId="561"/>
            <ac:spMk id="15" creationId="{319EFA4C-DC60-49BD-D66D-54A937EEDAC7}"/>
          </ac:spMkLst>
        </pc:spChg>
        <pc:spChg chg="del">
          <ac:chgData name="用 共" userId="674416862f0b68f3" providerId="LiveId" clId="{7273E7DE-E67A-4328-A4C8-844F7E532F5F}" dt="2022-11-10T17:14:13.688" v="1327" actId="478"/>
          <ac:spMkLst>
            <pc:docMk/>
            <pc:sldMk cId="1366373676" sldId="561"/>
            <ac:spMk id="16" creationId="{429B35C3-6BFD-471B-B482-F0EF4509D642}"/>
          </ac:spMkLst>
        </pc:spChg>
        <pc:spChg chg="add mod">
          <ac:chgData name="用 共" userId="674416862f0b68f3" providerId="LiveId" clId="{7273E7DE-E67A-4328-A4C8-844F7E532F5F}" dt="2022-11-10T17:18:14.802" v="1404" actId="1076"/>
          <ac:spMkLst>
            <pc:docMk/>
            <pc:sldMk cId="1366373676" sldId="561"/>
            <ac:spMk id="17" creationId="{80146F5D-F4B9-A1A1-BFAC-6EAA68038ED3}"/>
          </ac:spMkLst>
        </pc:spChg>
        <pc:spChg chg="add del mod">
          <ac:chgData name="用 共" userId="674416862f0b68f3" providerId="LiveId" clId="{7273E7DE-E67A-4328-A4C8-844F7E532F5F}" dt="2022-11-10T17:17:58.256" v="1394"/>
          <ac:spMkLst>
            <pc:docMk/>
            <pc:sldMk cId="1366373676" sldId="561"/>
            <ac:spMk id="19" creationId="{B9FF1E4B-728E-3D6F-0645-FB7BCF11F179}"/>
          </ac:spMkLst>
        </pc:spChg>
        <pc:spChg chg="add del mod">
          <ac:chgData name="用 共" userId="674416862f0b68f3" providerId="LiveId" clId="{7273E7DE-E67A-4328-A4C8-844F7E532F5F}" dt="2022-11-10T17:17:58.256" v="1394"/>
          <ac:spMkLst>
            <pc:docMk/>
            <pc:sldMk cId="1366373676" sldId="561"/>
            <ac:spMk id="20" creationId="{C00F53E3-941B-444A-A7AE-A4E251663CCC}"/>
          </ac:spMkLst>
        </pc:spChg>
        <pc:spChg chg="add del mod">
          <ac:chgData name="用 共" userId="674416862f0b68f3" providerId="LiveId" clId="{7273E7DE-E67A-4328-A4C8-844F7E532F5F}" dt="2022-11-10T17:17:58.256" v="1394"/>
          <ac:spMkLst>
            <pc:docMk/>
            <pc:sldMk cId="1366373676" sldId="561"/>
            <ac:spMk id="21" creationId="{BADFDD90-30DD-7A52-5588-491391ABA76F}"/>
          </ac:spMkLst>
        </pc:spChg>
        <pc:spChg chg="add del mod">
          <ac:chgData name="用 共" userId="674416862f0b68f3" providerId="LiveId" clId="{7273E7DE-E67A-4328-A4C8-844F7E532F5F}" dt="2022-11-10T17:17:58.256" v="1394"/>
          <ac:spMkLst>
            <pc:docMk/>
            <pc:sldMk cId="1366373676" sldId="561"/>
            <ac:spMk id="22" creationId="{3143F91E-83AD-F854-9D3E-7BA1B1B57040}"/>
          </ac:spMkLst>
        </pc:spChg>
        <pc:spChg chg="add del mod">
          <ac:chgData name="用 共" userId="674416862f0b68f3" providerId="LiveId" clId="{7273E7DE-E67A-4328-A4C8-844F7E532F5F}" dt="2022-11-10T17:17:58.256" v="1394"/>
          <ac:spMkLst>
            <pc:docMk/>
            <pc:sldMk cId="1366373676" sldId="561"/>
            <ac:spMk id="23" creationId="{553FC846-FFDA-9836-6C5C-B5BC050CDD5B}"/>
          </ac:spMkLst>
        </pc:spChg>
        <pc:spChg chg="add mod">
          <ac:chgData name="用 共" userId="674416862f0b68f3" providerId="LiveId" clId="{7273E7DE-E67A-4328-A4C8-844F7E532F5F}" dt="2022-11-10T17:20:47.401" v="1527"/>
          <ac:spMkLst>
            <pc:docMk/>
            <pc:sldMk cId="1366373676" sldId="561"/>
            <ac:spMk id="24" creationId="{DC82202C-AAA7-43F9-9858-2661F574B511}"/>
          </ac:spMkLst>
        </pc:spChg>
        <pc:spChg chg="add mod">
          <ac:chgData name="用 共" userId="674416862f0b68f3" providerId="LiveId" clId="{7273E7DE-E67A-4328-A4C8-844F7E532F5F}" dt="2022-11-10T17:23:15.989" v="1585" actId="1076"/>
          <ac:spMkLst>
            <pc:docMk/>
            <pc:sldMk cId="1366373676" sldId="561"/>
            <ac:spMk id="25" creationId="{A70107B4-E28F-14B4-629C-BD0A4E4CCB8C}"/>
          </ac:spMkLst>
        </pc:spChg>
        <pc:picChg chg="add mod">
          <ac:chgData name="用 共" userId="674416862f0b68f3" providerId="LiveId" clId="{7273E7DE-E67A-4328-A4C8-844F7E532F5F}" dt="2022-11-10T17:17:31.940" v="1386" actId="1076"/>
          <ac:picMkLst>
            <pc:docMk/>
            <pc:sldMk cId="1366373676" sldId="561"/>
            <ac:picMk id="5" creationId="{63A675F1-0F18-48DD-61C7-619B269D92DC}"/>
          </ac:picMkLst>
        </pc:picChg>
        <pc:picChg chg="del mod">
          <ac:chgData name="用 共" userId="674416862f0b68f3" providerId="LiveId" clId="{7273E7DE-E67A-4328-A4C8-844F7E532F5F}" dt="2022-11-10T17:17:27.486" v="1384" actId="478"/>
          <ac:picMkLst>
            <pc:docMk/>
            <pc:sldMk cId="1366373676" sldId="561"/>
            <ac:picMk id="11" creationId="{F6F2F6D9-F492-9F48-D45B-54B8C52BB71C}"/>
          </ac:picMkLst>
        </pc:picChg>
        <pc:picChg chg="add del mod">
          <ac:chgData name="用 共" userId="674416862f0b68f3" providerId="LiveId" clId="{7273E7DE-E67A-4328-A4C8-844F7E532F5F}" dt="2022-11-10T17:17:58.256" v="1394"/>
          <ac:picMkLst>
            <pc:docMk/>
            <pc:sldMk cId="1366373676" sldId="561"/>
            <ac:picMk id="18" creationId="{5C6F026A-CD92-23CA-6DA1-10025AB73904}"/>
          </ac:picMkLst>
        </pc:picChg>
      </pc:sldChg>
      <pc:sldChg chg="addSp delSp modSp add mod">
        <pc:chgData name="用 共" userId="674416862f0b68f3" providerId="LiveId" clId="{7273E7DE-E67A-4328-A4C8-844F7E532F5F}" dt="2022-11-10T17:35:30.414" v="1687"/>
        <pc:sldMkLst>
          <pc:docMk/>
          <pc:sldMk cId="1626391128" sldId="562"/>
        </pc:sldMkLst>
        <pc:spChg chg="mod">
          <ac:chgData name="用 共" userId="674416862f0b68f3" providerId="LiveId" clId="{7273E7DE-E67A-4328-A4C8-844F7E532F5F}" dt="2022-11-10T17:35:30.414" v="1687"/>
          <ac:spMkLst>
            <pc:docMk/>
            <pc:sldMk cId="1626391128" sldId="562"/>
            <ac:spMk id="3" creationId="{D75D532F-2061-942F-789B-0821E06ED6F5}"/>
          </ac:spMkLst>
        </pc:spChg>
        <pc:spChg chg="add mod">
          <ac:chgData name="用 共" userId="674416862f0b68f3" providerId="LiveId" clId="{7273E7DE-E67A-4328-A4C8-844F7E532F5F}" dt="2022-11-10T17:20:48.858" v="1528"/>
          <ac:spMkLst>
            <pc:docMk/>
            <pc:sldMk cId="1626391128" sldId="562"/>
            <ac:spMk id="11" creationId="{A5227B9C-F59B-57A7-5439-6F9EEAD6CDBE}"/>
          </ac:spMkLst>
        </pc:spChg>
        <pc:spChg chg="add mod">
          <ac:chgData name="用 共" userId="674416862f0b68f3" providerId="LiveId" clId="{7273E7DE-E67A-4328-A4C8-844F7E532F5F}" dt="2022-11-10T17:23:36.978" v="1588"/>
          <ac:spMkLst>
            <pc:docMk/>
            <pc:sldMk cId="1626391128" sldId="562"/>
            <ac:spMk id="12" creationId="{75314E33-BC09-D6F0-8FD9-8F86C8A87C1F}"/>
          </ac:spMkLst>
        </pc:spChg>
        <pc:spChg chg="add mod">
          <ac:chgData name="用 共" userId="674416862f0b68f3" providerId="LiveId" clId="{7273E7DE-E67A-4328-A4C8-844F7E532F5F}" dt="2022-11-10T17:25:19.018" v="1642" actId="555"/>
          <ac:spMkLst>
            <pc:docMk/>
            <pc:sldMk cId="1626391128" sldId="562"/>
            <ac:spMk id="13" creationId="{C99FD30F-9924-4BE0-3190-099FA2961167}"/>
          </ac:spMkLst>
        </pc:spChg>
        <pc:spChg chg="add del mod">
          <ac:chgData name="用 共" userId="674416862f0b68f3" providerId="LiveId" clId="{7273E7DE-E67A-4328-A4C8-844F7E532F5F}" dt="2022-11-10T17:24:15.463" v="1597" actId="478"/>
          <ac:spMkLst>
            <pc:docMk/>
            <pc:sldMk cId="1626391128" sldId="562"/>
            <ac:spMk id="14" creationId="{919EB88F-179D-34AF-644D-B02C018FB941}"/>
          </ac:spMkLst>
        </pc:spChg>
        <pc:spChg chg="add del mod">
          <ac:chgData name="用 共" userId="674416862f0b68f3" providerId="LiveId" clId="{7273E7DE-E67A-4328-A4C8-844F7E532F5F}" dt="2022-11-10T17:24:51.913" v="1636" actId="478"/>
          <ac:spMkLst>
            <pc:docMk/>
            <pc:sldMk cId="1626391128" sldId="562"/>
            <ac:spMk id="15" creationId="{707A90FE-EEFF-BE1A-5A1B-5C7BF4B1A8EC}"/>
          </ac:spMkLst>
        </pc:spChg>
        <pc:spChg chg="add mod">
          <ac:chgData name="用 共" userId="674416862f0b68f3" providerId="LiveId" clId="{7273E7DE-E67A-4328-A4C8-844F7E532F5F}" dt="2022-11-10T17:25:37.193" v="1645" actId="20577"/>
          <ac:spMkLst>
            <pc:docMk/>
            <pc:sldMk cId="1626391128" sldId="562"/>
            <ac:spMk id="16" creationId="{F1680B87-BEF8-D80A-7CD8-0206860C8DAF}"/>
          </ac:spMkLst>
        </pc:spChg>
        <pc:spChg chg="add mod">
          <ac:chgData name="用 共" userId="674416862f0b68f3" providerId="LiveId" clId="{7273E7DE-E67A-4328-A4C8-844F7E532F5F}" dt="2022-11-10T17:25:40.074" v="1647" actId="20577"/>
          <ac:spMkLst>
            <pc:docMk/>
            <pc:sldMk cId="1626391128" sldId="562"/>
            <ac:spMk id="18" creationId="{35B51587-D3F5-92D1-3A94-450A300AB693}"/>
          </ac:spMkLst>
        </pc:spChg>
        <pc:spChg chg="add mod">
          <ac:chgData name="用 共" userId="674416862f0b68f3" providerId="LiveId" clId="{7273E7DE-E67A-4328-A4C8-844F7E532F5F}" dt="2022-11-10T17:25:45.786" v="1653" actId="20577"/>
          <ac:spMkLst>
            <pc:docMk/>
            <pc:sldMk cId="1626391128" sldId="562"/>
            <ac:spMk id="19" creationId="{6173C5D9-BDC3-5A3C-D073-C327C81DAA3D}"/>
          </ac:spMkLst>
        </pc:spChg>
        <pc:spChg chg="add mod">
          <ac:chgData name="用 共" userId="674416862f0b68f3" providerId="LiveId" clId="{7273E7DE-E67A-4328-A4C8-844F7E532F5F}" dt="2022-11-10T17:25:48.746" v="1655" actId="20577"/>
          <ac:spMkLst>
            <pc:docMk/>
            <pc:sldMk cId="1626391128" sldId="562"/>
            <ac:spMk id="20" creationId="{513F8785-88F5-BEC2-C2C1-36B5EA0AE18F}"/>
          </ac:spMkLst>
        </pc:spChg>
      </pc:sldChg>
      <pc:sldChg chg="modSp add del mod">
        <pc:chgData name="用 共" userId="674416862f0b68f3" providerId="LiveId" clId="{7273E7DE-E67A-4328-A4C8-844F7E532F5F}" dt="2022-11-10T17:31:44.089" v="1671" actId="47"/>
        <pc:sldMkLst>
          <pc:docMk/>
          <pc:sldMk cId="3238618830" sldId="563"/>
        </pc:sldMkLst>
        <pc:spChg chg="mod">
          <ac:chgData name="用 共" userId="674416862f0b68f3" providerId="LiveId" clId="{7273E7DE-E67A-4328-A4C8-844F7E532F5F}" dt="2022-11-10T17:31:41.450" v="1670"/>
          <ac:spMkLst>
            <pc:docMk/>
            <pc:sldMk cId="3238618830" sldId="563"/>
            <ac:spMk id="3" creationId="{D75D532F-2061-942F-789B-0821E06ED6F5}"/>
          </ac:spMkLst>
        </pc:spChg>
      </pc:sldChg>
      <pc:sldChg chg="addSp modSp new mod modAnim">
        <pc:chgData name="用 共" userId="674416862f0b68f3" providerId="LiveId" clId="{7273E7DE-E67A-4328-A4C8-844F7E532F5F}" dt="2022-11-10T18:12:53.261" v="2424" actId="1076"/>
        <pc:sldMkLst>
          <pc:docMk/>
          <pc:sldMk cId="4061928824" sldId="563"/>
        </pc:sldMkLst>
        <pc:spChg chg="mod">
          <ac:chgData name="用 共" userId="674416862f0b68f3" providerId="LiveId" clId="{7273E7DE-E67A-4328-A4C8-844F7E532F5F}" dt="2022-11-10T17:39:04.372" v="1701"/>
          <ac:spMkLst>
            <pc:docMk/>
            <pc:sldMk cId="4061928824" sldId="563"/>
            <ac:spMk id="2" creationId="{A4571181-548B-B28D-93EC-ED39AB9B7C5F}"/>
          </ac:spMkLst>
        </pc:spChg>
        <pc:spChg chg="mod">
          <ac:chgData name="用 共" userId="674416862f0b68f3" providerId="LiveId" clId="{7273E7DE-E67A-4328-A4C8-844F7E532F5F}" dt="2022-11-10T18:12:50.898" v="2423" actId="14100"/>
          <ac:spMkLst>
            <pc:docMk/>
            <pc:sldMk cId="4061928824" sldId="563"/>
            <ac:spMk id="3" creationId="{7F57AB10-2C2D-0877-7C6D-A9A068930047}"/>
          </ac:spMkLst>
        </pc:spChg>
        <pc:spChg chg="add mod ord">
          <ac:chgData name="用 共" userId="674416862f0b68f3" providerId="LiveId" clId="{7273E7DE-E67A-4328-A4C8-844F7E532F5F}" dt="2022-11-10T17:39:07.847" v="1703" actId="167"/>
          <ac:spMkLst>
            <pc:docMk/>
            <pc:sldMk cId="4061928824" sldId="563"/>
            <ac:spMk id="4" creationId="{3E019EF6-F045-43EA-0F2B-5DA237CBF748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6" creationId="{18AE1B5B-BE44-96BD-C77F-2EF6D3CD1DB7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7" creationId="{A5C90AD5-EACE-35A1-9B42-2AA8E5FEDB9E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8" creationId="{343D00B2-88F4-E500-8D71-B2A4948048B2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9" creationId="{485D3C90-0C8B-0BC1-9FAE-374E26C7EE39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10" creationId="{AEBE0D23-8F5A-84F7-2E3F-A13396A12464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11" creationId="{114C7E6A-6D08-BCCA-353B-FDB4D831EF08}"/>
          </ac:spMkLst>
        </pc:spChg>
        <pc:spChg chg="add mod">
          <ac:chgData name="用 共" userId="674416862f0b68f3" providerId="LiveId" clId="{7273E7DE-E67A-4328-A4C8-844F7E532F5F}" dt="2022-11-10T17:43:35.291" v="1864"/>
          <ac:spMkLst>
            <pc:docMk/>
            <pc:sldMk cId="4061928824" sldId="563"/>
            <ac:spMk id="12" creationId="{9DACA863-4D61-A2E6-D79D-049E47B937C7}"/>
          </ac:spMkLst>
        </pc:spChg>
        <pc:spChg chg="add mod">
          <ac:chgData name="用 共" userId="674416862f0b68f3" providerId="LiveId" clId="{7273E7DE-E67A-4328-A4C8-844F7E532F5F}" dt="2022-11-10T18:12:53.261" v="2424" actId="1076"/>
          <ac:spMkLst>
            <pc:docMk/>
            <pc:sldMk cId="4061928824" sldId="563"/>
            <ac:spMk id="13" creationId="{B4F2F548-EC95-49D7-D708-A921F4126830}"/>
          </ac:spMkLst>
        </pc:spChg>
        <pc:spChg chg="add mod">
          <ac:chgData name="用 共" userId="674416862f0b68f3" providerId="LiveId" clId="{7273E7DE-E67A-4328-A4C8-844F7E532F5F}" dt="2022-11-10T17:46:10.679" v="1997" actId="20577"/>
          <ac:spMkLst>
            <pc:docMk/>
            <pc:sldMk cId="4061928824" sldId="563"/>
            <ac:spMk id="14" creationId="{9E1D748F-16C0-0AF2-BF4F-703377D50A3F}"/>
          </ac:spMkLst>
        </pc:spChg>
        <pc:spChg chg="add mod">
          <ac:chgData name="用 共" userId="674416862f0b68f3" providerId="LiveId" clId="{7273E7DE-E67A-4328-A4C8-844F7E532F5F}" dt="2022-11-10T17:46:16.791" v="2011" actId="20577"/>
          <ac:spMkLst>
            <pc:docMk/>
            <pc:sldMk cId="4061928824" sldId="563"/>
            <ac:spMk id="15" creationId="{3BE4C6FD-509F-D2F7-6EFD-AF3E2CFD9346}"/>
          </ac:spMkLst>
        </pc:spChg>
        <pc:spChg chg="add mod">
          <ac:chgData name="用 共" userId="674416862f0b68f3" providerId="LiveId" clId="{7273E7DE-E67A-4328-A4C8-844F7E532F5F}" dt="2022-11-10T17:46:18.155" v="2012" actId="20577"/>
          <ac:spMkLst>
            <pc:docMk/>
            <pc:sldMk cId="4061928824" sldId="563"/>
            <ac:spMk id="16" creationId="{E990CD15-D6FD-1669-A535-FC492425AC61}"/>
          </ac:spMkLst>
        </pc:spChg>
        <pc:spChg chg="add mod">
          <ac:chgData name="用 共" userId="674416862f0b68f3" providerId="LiveId" clId="{7273E7DE-E67A-4328-A4C8-844F7E532F5F}" dt="2022-11-10T17:46:26.326" v="2026" actId="20577"/>
          <ac:spMkLst>
            <pc:docMk/>
            <pc:sldMk cId="4061928824" sldId="563"/>
            <ac:spMk id="17" creationId="{C28729C5-9233-3606-2E0D-6F3009AB28CF}"/>
          </ac:spMkLst>
        </pc:spChg>
        <pc:spChg chg="add mod">
          <ac:chgData name="用 共" userId="674416862f0b68f3" providerId="LiveId" clId="{7273E7DE-E67A-4328-A4C8-844F7E532F5F}" dt="2022-11-10T17:46:30.153" v="2030" actId="20577"/>
          <ac:spMkLst>
            <pc:docMk/>
            <pc:sldMk cId="4061928824" sldId="563"/>
            <ac:spMk id="18" creationId="{8BA7DD67-8426-89C4-4D2C-0E5F10C6AF15}"/>
          </ac:spMkLst>
        </pc:spChg>
        <pc:picChg chg="add mod">
          <ac:chgData name="用 共" userId="674416862f0b68f3" providerId="LiveId" clId="{7273E7DE-E67A-4328-A4C8-844F7E532F5F}" dt="2022-11-10T17:43:35.291" v="1864"/>
          <ac:picMkLst>
            <pc:docMk/>
            <pc:sldMk cId="4061928824" sldId="563"/>
            <ac:picMk id="5" creationId="{A4F9FAEE-5B73-C1FC-BFD0-9957948F02F4}"/>
          </ac:picMkLst>
        </pc:picChg>
      </pc:sldChg>
      <pc:sldChg chg="modSp add del mod">
        <pc:chgData name="用 共" userId="674416862f0b68f3" providerId="LiveId" clId="{7273E7DE-E67A-4328-A4C8-844F7E532F5F}" dt="2022-11-10T17:38:58.388" v="1699" actId="47"/>
        <pc:sldMkLst>
          <pc:docMk/>
          <pc:sldMk cId="4109960838" sldId="563"/>
        </pc:sldMkLst>
        <pc:spChg chg="mod">
          <ac:chgData name="用 共" userId="674416862f0b68f3" providerId="LiveId" clId="{7273E7DE-E67A-4328-A4C8-844F7E532F5F}" dt="2022-11-10T17:37:15.243" v="1698" actId="20577"/>
          <ac:spMkLst>
            <pc:docMk/>
            <pc:sldMk cId="4109960838" sldId="563"/>
            <ac:spMk id="3" creationId="{1374C445-7D2F-CE2A-59FE-4CAB540516D0}"/>
          </ac:spMkLst>
        </pc:spChg>
      </pc:sldChg>
      <pc:sldChg chg="delSp modSp add del mod delAnim">
        <pc:chgData name="用 共" userId="674416862f0b68f3" providerId="LiveId" clId="{7273E7DE-E67A-4328-A4C8-844F7E532F5F}" dt="2022-11-10T18:13:30.728" v="2436" actId="47"/>
        <pc:sldMkLst>
          <pc:docMk/>
          <pc:sldMk cId="2790070209" sldId="564"/>
        </pc:sldMkLst>
        <pc:spChg chg="mod">
          <ac:chgData name="用 共" userId="674416862f0b68f3" providerId="LiveId" clId="{7273E7DE-E67A-4328-A4C8-844F7E532F5F}" dt="2022-11-10T18:02:35.567" v="2221" actId="20577"/>
          <ac:spMkLst>
            <pc:docMk/>
            <pc:sldMk cId="2790070209" sldId="564"/>
            <ac:spMk id="3" creationId="{1374C445-7D2F-CE2A-59FE-4CAB540516D0}"/>
          </ac:spMkLst>
        </pc:spChg>
        <pc:spChg chg="del">
          <ac:chgData name="用 共" userId="674416862f0b68f3" providerId="LiveId" clId="{7273E7DE-E67A-4328-A4C8-844F7E532F5F}" dt="2022-11-10T17:57:26.393" v="2104" actId="478"/>
          <ac:spMkLst>
            <pc:docMk/>
            <pc:sldMk cId="2790070209" sldId="564"/>
            <ac:spMk id="5" creationId="{7301F6A3-15D9-E984-8097-6F37730D5095}"/>
          </ac:spMkLst>
        </pc:spChg>
      </pc:sldChg>
      <pc:sldChg chg="addSp delSp modSp add mod delAnim modAnim">
        <pc:chgData name="用 共" userId="674416862f0b68f3" providerId="LiveId" clId="{7273E7DE-E67A-4328-A4C8-844F7E532F5F}" dt="2022-11-10T18:19:15.731" v="2620" actId="12789"/>
        <pc:sldMkLst>
          <pc:docMk/>
          <pc:sldMk cId="839487027" sldId="565"/>
        </pc:sldMkLst>
        <pc:spChg chg="mod">
          <ac:chgData name="用 共" userId="674416862f0b68f3" providerId="LiveId" clId="{7273E7DE-E67A-4328-A4C8-844F7E532F5F}" dt="2022-11-10T18:16:23.012" v="2595" actId="207"/>
          <ac:spMkLst>
            <pc:docMk/>
            <pc:sldMk cId="839487027" sldId="565"/>
            <ac:spMk id="3" creationId="{1374C445-7D2F-CE2A-59FE-4CAB540516D0}"/>
          </ac:spMkLst>
        </pc:spChg>
        <pc:spChg chg="del">
          <ac:chgData name="用 共" userId="674416862f0b68f3" providerId="LiveId" clId="{7273E7DE-E67A-4328-A4C8-844F7E532F5F}" dt="2022-11-10T18:15:19.058" v="2541" actId="478"/>
          <ac:spMkLst>
            <pc:docMk/>
            <pc:sldMk cId="839487027" sldId="565"/>
            <ac:spMk id="5" creationId="{7301F6A3-15D9-E984-8097-6F37730D5095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7" creationId="{E0B6FAF7-C4C3-1B28-9923-46A48040A943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8" creationId="{75C8D09D-9CF0-F19A-06D4-AC3E772F574C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9" creationId="{01AF2D65-67C7-BDB1-FCDB-3EA197250C50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10" creationId="{736FD3F8-3D4C-FEDD-F6C0-E7F88D6BCCDF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11" creationId="{8CAB10A5-6402-E296-B695-91B16A731E65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12" creationId="{A50E6D09-6E62-9FE3-E185-DE3C9F5D9F0A}"/>
          </ac:spMkLst>
        </pc:spChg>
        <pc:spChg chg="add mod">
          <ac:chgData name="用 共" userId="674416862f0b68f3" providerId="LiveId" clId="{7273E7DE-E67A-4328-A4C8-844F7E532F5F}" dt="2022-11-10T18:15:57.890" v="2582" actId="20577"/>
          <ac:spMkLst>
            <pc:docMk/>
            <pc:sldMk cId="839487027" sldId="565"/>
            <ac:spMk id="13" creationId="{FBAABF0E-538E-80A1-CA55-31DD72DD4994}"/>
          </ac:spMkLst>
        </pc:spChg>
        <pc:spChg chg="add mod">
          <ac:chgData name="用 共" userId="674416862f0b68f3" providerId="LiveId" clId="{7273E7DE-E67A-4328-A4C8-844F7E532F5F}" dt="2022-11-10T18:15:59.542" v="2584" actId="20577"/>
          <ac:spMkLst>
            <pc:docMk/>
            <pc:sldMk cId="839487027" sldId="565"/>
            <ac:spMk id="14" creationId="{3A993ECB-FD5F-2DF5-3E31-F7BC2EF73C70}"/>
          </ac:spMkLst>
        </pc:spChg>
        <pc:spChg chg="add mod">
          <ac:chgData name="用 共" userId="674416862f0b68f3" providerId="LiveId" clId="{7273E7DE-E67A-4328-A4C8-844F7E532F5F}" dt="2022-11-10T18:15:54.850" v="2579" actId="1035"/>
          <ac:spMkLst>
            <pc:docMk/>
            <pc:sldMk cId="839487027" sldId="565"/>
            <ac:spMk id="15" creationId="{F67FF89A-FCCF-5815-AB83-E4FCD25F9DEA}"/>
          </ac:spMkLst>
        </pc:spChg>
        <pc:spChg chg="add mod">
          <ac:chgData name="用 共" userId="674416862f0b68f3" providerId="LiveId" clId="{7273E7DE-E67A-4328-A4C8-844F7E532F5F}" dt="2022-11-10T18:16:01.845" v="2585" actId="20577"/>
          <ac:spMkLst>
            <pc:docMk/>
            <pc:sldMk cId="839487027" sldId="565"/>
            <ac:spMk id="16" creationId="{22530597-E603-C964-C489-833024646368}"/>
          </ac:spMkLst>
        </pc:spChg>
        <pc:spChg chg="add mod">
          <ac:chgData name="用 共" userId="674416862f0b68f3" providerId="LiveId" clId="{7273E7DE-E67A-4328-A4C8-844F7E532F5F}" dt="2022-11-10T18:16:02.538" v="2586" actId="20577"/>
          <ac:spMkLst>
            <pc:docMk/>
            <pc:sldMk cId="839487027" sldId="565"/>
            <ac:spMk id="17" creationId="{C4276191-C51D-232F-267A-E67E7E65CE59}"/>
          </ac:spMkLst>
        </pc:spChg>
        <pc:spChg chg="add mod">
          <ac:chgData name="用 共" userId="674416862f0b68f3" providerId="LiveId" clId="{7273E7DE-E67A-4328-A4C8-844F7E532F5F}" dt="2022-11-10T18:19:15.731" v="2620" actId="12789"/>
          <ac:spMkLst>
            <pc:docMk/>
            <pc:sldMk cId="839487027" sldId="565"/>
            <ac:spMk id="18" creationId="{284729A9-6664-3EC6-0EE6-19F3A5489D44}"/>
          </ac:spMkLst>
        </pc:spChg>
        <pc:spChg chg="add mod">
          <ac:chgData name="用 共" userId="674416862f0b68f3" providerId="LiveId" clId="{7273E7DE-E67A-4328-A4C8-844F7E532F5F}" dt="2022-11-10T18:19:15.731" v="2620" actId="12789"/>
          <ac:spMkLst>
            <pc:docMk/>
            <pc:sldMk cId="839487027" sldId="565"/>
            <ac:spMk id="19" creationId="{4F8931A1-2850-A838-B8F3-54DA20FD8858}"/>
          </ac:spMkLst>
        </pc:spChg>
        <pc:spChg chg="add mod">
          <ac:chgData name="用 共" userId="674416862f0b68f3" providerId="LiveId" clId="{7273E7DE-E67A-4328-A4C8-844F7E532F5F}" dt="2022-11-10T18:19:15.731" v="2620" actId="12789"/>
          <ac:spMkLst>
            <pc:docMk/>
            <pc:sldMk cId="839487027" sldId="565"/>
            <ac:spMk id="20" creationId="{9938FD82-B78D-185C-E05D-63CC65B835D4}"/>
          </ac:spMkLst>
        </pc:spChg>
        <pc:picChg chg="add mod">
          <ac:chgData name="用 共" userId="674416862f0b68f3" providerId="LiveId" clId="{7273E7DE-E67A-4328-A4C8-844F7E532F5F}" dt="2022-11-10T18:15:54.850" v="2579" actId="1035"/>
          <ac:picMkLst>
            <pc:docMk/>
            <pc:sldMk cId="839487027" sldId="565"/>
            <ac:picMk id="6" creationId="{D5DAB94E-7DD7-F6FA-5466-B97F52B3DCAC}"/>
          </ac:picMkLst>
        </pc:picChg>
      </pc:sldChg>
      <pc:sldChg chg="addSp delSp modSp add mod delAnim modAnim">
        <pc:chgData name="用 共" userId="674416862f0b68f3" providerId="LiveId" clId="{7273E7DE-E67A-4328-A4C8-844F7E532F5F}" dt="2022-11-10T18:21:14.240" v="2629"/>
        <pc:sldMkLst>
          <pc:docMk/>
          <pc:sldMk cId="673398622" sldId="566"/>
        </pc:sldMkLst>
        <pc:spChg chg="mod">
          <ac:chgData name="用 共" userId="674416862f0b68f3" providerId="LiveId" clId="{7273E7DE-E67A-4328-A4C8-844F7E532F5F}" dt="2022-11-10T18:20:39.481" v="2622" actId="20577"/>
          <ac:spMkLst>
            <pc:docMk/>
            <pc:sldMk cId="673398622" sldId="566"/>
            <ac:spMk id="3" creationId="{1374C445-7D2F-CE2A-59FE-4CAB540516D0}"/>
          </ac:spMkLst>
        </pc:spChg>
        <pc:spChg chg="add mod">
          <ac:chgData name="用 共" userId="674416862f0b68f3" providerId="LiveId" clId="{7273E7DE-E67A-4328-A4C8-844F7E532F5F}" dt="2022-11-10T18:21:14.240" v="2629"/>
          <ac:spMkLst>
            <pc:docMk/>
            <pc:sldMk cId="673398622" sldId="566"/>
            <ac:spMk id="5" creationId="{7AB10A47-BA88-5F8A-7DDC-FE491B65C10A}"/>
          </ac:spMkLst>
        </pc:spChg>
        <pc:spChg chg="mod">
          <ac:chgData name="用 共" userId="674416862f0b68f3" providerId="LiveId" clId="{7273E7DE-E67A-4328-A4C8-844F7E532F5F}" dt="2022-11-10T18:20:41.659" v="2623" actId="20577"/>
          <ac:spMkLst>
            <pc:docMk/>
            <pc:sldMk cId="673398622" sldId="566"/>
            <ac:spMk id="13" creationId="{FBAABF0E-538E-80A1-CA55-31DD72DD4994}"/>
          </ac:spMkLst>
        </pc:spChg>
        <pc:spChg chg="mod">
          <ac:chgData name="用 共" userId="674416862f0b68f3" providerId="LiveId" clId="{7273E7DE-E67A-4328-A4C8-844F7E532F5F}" dt="2022-11-10T18:20:43.484" v="2624" actId="20577"/>
          <ac:spMkLst>
            <pc:docMk/>
            <pc:sldMk cId="673398622" sldId="566"/>
            <ac:spMk id="14" creationId="{3A993ECB-FD5F-2DF5-3E31-F7BC2EF73C70}"/>
          </ac:spMkLst>
        </pc:spChg>
        <pc:spChg chg="del mod">
          <ac:chgData name="用 共" userId="674416862f0b68f3" providerId="LiveId" clId="{7273E7DE-E67A-4328-A4C8-844F7E532F5F}" dt="2022-11-10T18:21:13.433" v="2628" actId="478"/>
          <ac:spMkLst>
            <pc:docMk/>
            <pc:sldMk cId="673398622" sldId="566"/>
            <ac:spMk id="18" creationId="{284729A9-6664-3EC6-0EE6-19F3A5489D44}"/>
          </ac:spMkLst>
        </pc:spChg>
        <pc:spChg chg="del">
          <ac:chgData name="用 共" userId="674416862f0b68f3" providerId="LiveId" clId="{7273E7DE-E67A-4328-A4C8-844F7E532F5F}" dt="2022-11-10T18:20:46.183" v="2625" actId="478"/>
          <ac:spMkLst>
            <pc:docMk/>
            <pc:sldMk cId="673398622" sldId="566"/>
            <ac:spMk id="19" creationId="{4F8931A1-2850-A838-B8F3-54DA20FD8858}"/>
          </ac:spMkLst>
        </pc:spChg>
        <pc:spChg chg="del">
          <ac:chgData name="用 共" userId="674416862f0b68f3" providerId="LiveId" clId="{7273E7DE-E67A-4328-A4C8-844F7E532F5F}" dt="2022-11-10T18:20:46.762" v="2626" actId="478"/>
          <ac:spMkLst>
            <pc:docMk/>
            <pc:sldMk cId="673398622" sldId="566"/>
            <ac:spMk id="20" creationId="{9938FD82-B78D-185C-E05D-63CC65B835D4}"/>
          </ac:spMkLst>
        </pc:spChg>
      </pc:sldChg>
      <pc:sldChg chg="modSp add mod ord">
        <pc:chgData name="用 共" userId="674416862f0b68f3" providerId="LiveId" clId="{7273E7DE-E67A-4328-A4C8-844F7E532F5F}" dt="2022-11-10T18:26:47.569" v="2723" actId="20577"/>
        <pc:sldMkLst>
          <pc:docMk/>
          <pc:sldMk cId="3334735715" sldId="567"/>
        </pc:sldMkLst>
        <pc:spChg chg="mod">
          <ac:chgData name="用 共" userId="674416862f0b68f3" providerId="LiveId" clId="{7273E7DE-E67A-4328-A4C8-844F7E532F5F}" dt="2022-11-10T18:25:21.934" v="2690" actId="20577"/>
          <ac:spMkLst>
            <pc:docMk/>
            <pc:sldMk cId="3334735715" sldId="567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8:26:47.569" v="2723" actId="20577"/>
          <ac:spMkLst>
            <pc:docMk/>
            <pc:sldMk cId="3334735715" sldId="567"/>
            <ac:spMk id="6" creationId="{EB8BC45F-9465-AD54-FA36-0F85EE3C7C31}"/>
          </ac:spMkLst>
        </pc:spChg>
      </pc:sldChg>
      <pc:sldChg chg="addSp delSp modSp add mod modAnim">
        <pc:chgData name="用 共" userId="674416862f0b68f3" providerId="LiveId" clId="{7273E7DE-E67A-4328-A4C8-844F7E532F5F}" dt="2022-11-10T18:33:45.590" v="2988" actId="1076"/>
        <pc:sldMkLst>
          <pc:docMk/>
          <pc:sldMk cId="2547148555" sldId="568"/>
        </pc:sldMkLst>
        <pc:spChg chg="mod">
          <ac:chgData name="用 共" userId="674416862f0b68f3" providerId="LiveId" clId="{7273E7DE-E67A-4328-A4C8-844F7E532F5F}" dt="2022-11-10T18:30:14.591" v="2863" actId="14100"/>
          <ac:spMkLst>
            <pc:docMk/>
            <pc:sldMk cId="2547148555" sldId="568"/>
            <ac:spMk id="3" creationId="{1374C445-7D2F-CE2A-59FE-4CAB540516D0}"/>
          </ac:spMkLst>
        </pc:spChg>
        <pc:spChg chg="add mod">
          <ac:chgData name="用 共" userId="674416862f0b68f3" providerId="LiveId" clId="{7273E7DE-E67A-4328-A4C8-844F7E532F5F}" dt="2022-11-10T18:30:36.113" v="2879" actId="1076"/>
          <ac:spMkLst>
            <pc:docMk/>
            <pc:sldMk cId="2547148555" sldId="568"/>
            <ac:spMk id="5" creationId="{246FC0B6-6A49-4E02-AEDF-3D2223A58049}"/>
          </ac:spMkLst>
        </pc:spChg>
        <pc:spChg chg="del">
          <ac:chgData name="用 共" userId="674416862f0b68f3" providerId="LiveId" clId="{7273E7DE-E67A-4328-A4C8-844F7E532F5F}" dt="2022-11-10T18:27:36.130" v="2725" actId="478"/>
          <ac:spMkLst>
            <pc:docMk/>
            <pc:sldMk cId="2547148555" sldId="568"/>
            <ac:spMk id="6" creationId="{EB8BC45F-9465-AD54-FA36-0F85EE3C7C31}"/>
          </ac:spMkLst>
        </pc:spChg>
        <pc:spChg chg="add mod">
          <ac:chgData name="用 共" userId="674416862f0b68f3" providerId="LiveId" clId="{7273E7DE-E67A-4328-A4C8-844F7E532F5F}" dt="2022-11-10T18:32:49.390" v="2918" actId="1076"/>
          <ac:spMkLst>
            <pc:docMk/>
            <pc:sldMk cId="2547148555" sldId="568"/>
            <ac:spMk id="7" creationId="{8D15F344-5594-6106-36CA-8A2ABA2DFEBB}"/>
          </ac:spMkLst>
        </pc:spChg>
        <pc:spChg chg="add mod">
          <ac:chgData name="用 共" userId="674416862f0b68f3" providerId="LiveId" clId="{7273E7DE-E67A-4328-A4C8-844F7E532F5F}" dt="2022-11-10T18:33:45.590" v="2988" actId="1076"/>
          <ac:spMkLst>
            <pc:docMk/>
            <pc:sldMk cId="2547148555" sldId="568"/>
            <ac:spMk id="8" creationId="{9197092A-3CE1-8FDA-2E2B-F41ABF778CC3}"/>
          </ac:spMkLst>
        </pc:spChg>
        <pc:spChg chg="add mod">
          <ac:chgData name="用 共" userId="674416862f0b68f3" providerId="LiveId" clId="{7273E7DE-E67A-4328-A4C8-844F7E532F5F}" dt="2022-11-10T18:33:34.724" v="2987" actId="14100"/>
          <ac:spMkLst>
            <pc:docMk/>
            <pc:sldMk cId="2547148555" sldId="568"/>
            <ac:spMk id="9" creationId="{3ED3E90C-08CA-2325-B25C-C97163335AC3}"/>
          </ac:spMkLst>
        </pc:spChg>
      </pc:sldChg>
      <pc:sldChg chg="addSp modSp add del mod">
        <pc:chgData name="用 共" userId="674416862f0b68f3" providerId="LiveId" clId="{7273E7DE-E67A-4328-A4C8-844F7E532F5F}" dt="2022-11-10T18:34:00.245" v="2992" actId="47"/>
        <pc:sldMkLst>
          <pc:docMk/>
          <pc:sldMk cId="3637882882" sldId="569"/>
        </pc:sldMkLst>
        <pc:picChg chg="add mod">
          <ac:chgData name="用 共" userId="674416862f0b68f3" providerId="LiveId" clId="{7273E7DE-E67A-4328-A4C8-844F7E532F5F}" dt="2022-11-10T18:31:13.779" v="2882" actId="1076"/>
          <ac:picMkLst>
            <pc:docMk/>
            <pc:sldMk cId="3637882882" sldId="569"/>
            <ac:picMk id="7" creationId="{CB3BCAD5-CDEE-CE6D-4EC4-E62F2968BD63}"/>
          </ac:picMkLst>
        </pc:picChg>
      </pc:sldChg>
      <pc:sldChg chg="addSp modSp add mod modAnim">
        <pc:chgData name="用 共" userId="674416862f0b68f3" providerId="LiveId" clId="{7273E7DE-E67A-4328-A4C8-844F7E532F5F}" dt="2022-11-10T19:06:07.497" v="3163"/>
        <pc:sldMkLst>
          <pc:docMk/>
          <pc:sldMk cId="1056932515" sldId="570"/>
        </pc:sldMkLst>
        <pc:picChg chg="add mod ord">
          <ac:chgData name="用 共" userId="674416862f0b68f3" providerId="LiveId" clId="{7273E7DE-E67A-4328-A4C8-844F7E532F5F}" dt="2022-11-10T18:33:58.391" v="2991" actId="167"/>
          <ac:picMkLst>
            <pc:docMk/>
            <pc:sldMk cId="1056932515" sldId="570"/>
            <ac:picMk id="6" creationId="{757BAAE9-E1B5-AA61-D9E6-A02C21D52911}"/>
          </ac:picMkLst>
        </pc:picChg>
      </pc:sldChg>
      <pc:sldChg chg="delSp modSp add del mod delAnim">
        <pc:chgData name="用 共" userId="674416862f0b68f3" providerId="LiveId" clId="{7273E7DE-E67A-4328-A4C8-844F7E532F5F}" dt="2022-11-10T19:01:58.828" v="3162" actId="47"/>
        <pc:sldMkLst>
          <pc:docMk/>
          <pc:sldMk cId="750530153" sldId="571"/>
        </pc:sldMkLst>
        <pc:spChg chg="mod">
          <ac:chgData name="用 共" userId="674416862f0b68f3" providerId="LiveId" clId="{7273E7DE-E67A-4328-A4C8-844F7E532F5F}" dt="2022-11-10T18:53:38.121" v="3017" actId="20577"/>
          <ac:spMkLst>
            <pc:docMk/>
            <pc:sldMk cId="750530153" sldId="571"/>
            <ac:spMk id="2" creationId="{D2B8F370-6C9F-BD53-6E6F-610CDEF19AE5}"/>
          </ac:spMkLst>
        </pc:spChg>
        <pc:spChg chg="mod">
          <ac:chgData name="用 共" userId="674416862f0b68f3" providerId="LiveId" clId="{7273E7DE-E67A-4328-A4C8-844F7E532F5F}" dt="2022-11-10T18:55:12.555" v="3161" actId="20577"/>
          <ac:spMkLst>
            <pc:docMk/>
            <pc:sldMk cId="750530153" sldId="571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8:53:46.226" v="3023" actId="14100"/>
          <ac:spMkLst>
            <pc:docMk/>
            <pc:sldMk cId="750530153" sldId="571"/>
            <ac:spMk id="4" creationId="{A3613E8A-63B5-65D2-A8FE-ECEB43480AD0}"/>
          </ac:spMkLst>
        </pc:spChg>
        <pc:spChg chg="del">
          <ac:chgData name="用 共" userId="674416862f0b68f3" providerId="LiveId" clId="{7273E7DE-E67A-4328-A4C8-844F7E532F5F}" dt="2022-11-10T18:53:55.304" v="3028" actId="478"/>
          <ac:spMkLst>
            <pc:docMk/>
            <pc:sldMk cId="750530153" sldId="571"/>
            <ac:spMk id="5" creationId="{246FC0B6-6A49-4E02-AEDF-3D2223A58049}"/>
          </ac:spMkLst>
        </pc:spChg>
        <pc:spChg chg="del">
          <ac:chgData name="用 共" userId="674416862f0b68f3" providerId="LiveId" clId="{7273E7DE-E67A-4328-A4C8-844F7E532F5F}" dt="2022-11-10T18:53:52.295" v="3026" actId="478"/>
          <ac:spMkLst>
            <pc:docMk/>
            <pc:sldMk cId="750530153" sldId="571"/>
            <ac:spMk id="7" creationId="{8D15F344-5594-6106-36CA-8A2ABA2DFEBB}"/>
          </ac:spMkLst>
        </pc:spChg>
        <pc:spChg chg="del">
          <ac:chgData name="用 共" userId="674416862f0b68f3" providerId="LiveId" clId="{7273E7DE-E67A-4328-A4C8-844F7E532F5F}" dt="2022-11-10T18:53:51.272" v="3025" actId="478"/>
          <ac:spMkLst>
            <pc:docMk/>
            <pc:sldMk cId="750530153" sldId="571"/>
            <ac:spMk id="8" creationId="{9197092A-3CE1-8FDA-2E2B-F41ABF778CC3}"/>
          </ac:spMkLst>
        </pc:spChg>
        <pc:spChg chg="del">
          <ac:chgData name="用 共" userId="674416862f0b68f3" providerId="LiveId" clId="{7273E7DE-E67A-4328-A4C8-844F7E532F5F}" dt="2022-11-10T18:53:53.688" v="3027" actId="478"/>
          <ac:spMkLst>
            <pc:docMk/>
            <pc:sldMk cId="750530153" sldId="571"/>
            <ac:spMk id="9" creationId="{3ED3E90C-08CA-2325-B25C-C97163335AC3}"/>
          </ac:spMkLst>
        </pc:spChg>
        <pc:picChg chg="del">
          <ac:chgData name="用 共" userId="674416862f0b68f3" providerId="LiveId" clId="{7273E7DE-E67A-4328-A4C8-844F7E532F5F}" dt="2022-11-10T18:53:50.296" v="3024" actId="478"/>
          <ac:picMkLst>
            <pc:docMk/>
            <pc:sldMk cId="750530153" sldId="571"/>
            <ac:picMk id="6" creationId="{757BAAE9-E1B5-AA61-D9E6-A02C21D52911}"/>
          </ac:picMkLst>
        </pc:picChg>
      </pc:sldChg>
      <pc:sldChg chg="add del">
        <pc:chgData name="用 共" userId="674416862f0b68f3" providerId="LiveId" clId="{7273E7DE-E67A-4328-A4C8-844F7E532F5F}" dt="2022-11-10T19:15:19.549" v="3332" actId="47"/>
        <pc:sldMkLst>
          <pc:docMk/>
          <pc:sldMk cId="755538527" sldId="571"/>
        </pc:sldMkLst>
      </pc:sldChg>
      <pc:sldChg chg="delSp modSp add mod ord">
        <pc:chgData name="用 共" userId="674416862f0b68f3" providerId="LiveId" clId="{7273E7DE-E67A-4328-A4C8-844F7E532F5F}" dt="2022-11-10T19:36:22.253" v="3933" actId="20577"/>
        <pc:sldMkLst>
          <pc:docMk/>
          <pc:sldMk cId="4169719718" sldId="572"/>
        </pc:sldMkLst>
        <pc:spChg chg="mod">
          <ac:chgData name="用 共" userId="674416862f0b68f3" providerId="LiveId" clId="{7273E7DE-E67A-4328-A4C8-844F7E532F5F}" dt="2022-11-10T19:17:06.874" v="3423" actId="20577"/>
          <ac:spMkLst>
            <pc:docMk/>
            <pc:sldMk cId="4169719718" sldId="572"/>
            <ac:spMk id="2" creationId="{D2B8F370-6C9F-BD53-6E6F-610CDEF19AE5}"/>
          </ac:spMkLst>
        </pc:spChg>
        <pc:spChg chg="mod">
          <ac:chgData name="用 共" userId="674416862f0b68f3" providerId="LiveId" clId="{7273E7DE-E67A-4328-A4C8-844F7E532F5F}" dt="2022-11-10T19:36:22.253" v="3933" actId="20577"/>
          <ac:spMkLst>
            <pc:docMk/>
            <pc:sldMk cId="4169719718" sldId="572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9:17:11.529" v="3424" actId="14100"/>
          <ac:spMkLst>
            <pc:docMk/>
            <pc:sldMk cId="4169719718" sldId="572"/>
            <ac:spMk id="4" creationId="{A3613E8A-63B5-65D2-A8FE-ECEB43480AD0}"/>
          </ac:spMkLst>
        </pc:spChg>
        <pc:spChg chg="del">
          <ac:chgData name="用 共" userId="674416862f0b68f3" providerId="LiveId" clId="{7273E7DE-E67A-4328-A4C8-844F7E532F5F}" dt="2022-11-10T19:09:18.925" v="3168" actId="478"/>
          <ac:spMkLst>
            <pc:docMk/>
            <pc:sldMk cId="4169719718" sldId="572"/>
            <ac:spMk id="6" creationId="{EB8BC45F-9465-AD54-FA36-0F85EE3C7C31}"/>
          </ac:spMkLst>
        </pc:spChg>
      </pc:sldChg>
      <pc:sldChg chg="addSp modSp add mod modAnim">
        <pc:chgData name="用 共" userId="674416862f0b68f3" providerId="LiveId" clId="{7273E7DE-E67A-4328-A4C8-844F7E532F5F}" dt="2022-11-10T19:21:58.552" v="3575" actId="20577"/>
        <pc:sldMkLst>
          <pc:docMk/>
          <pc:sldMk cId="733054933" sldId="573"/>
        </pc:sldMkLst>
        <pc:spChg chg="mod">
          <ac:chgData name="用 共" userId="674416862f0b68f3" providerId="LiveId" clId="{7273E7DE-E67A-4328-A4C8-844F7E532F5F}" dt="2022-11-10T19:20:41.646" v="3555" actId="20577"/>
          <ac:spMkLst>
            <pc:docMk/>
            <pc:sldMk cId="733054933" sldId="573"/>
            <ac:spMk id="2" creationId="{D2B8F370-6C9F-BD53-6E6F-610CDEF19AE5}"/>
          </ac:spMkLst>
        </pc:spChg>
        <pc:spChg chg="mod">
          <ac:chgData name="用 共" userId="674416862f0b68f3" providerId="LiveId" clId="{7273E7DE-E67A-4328-A4C8-844F7E532F5F}" dt="2022-11-10T19:21:58.552" v="3575" actId="20577"/>
          <ac:spMkLst>
            <pc:docMk/>
            <pc:sldMk cId="733054933" sldId="573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9:20:45.616" v="3557" actId="14100"/>
          <ac:spMkLst>
            <pc:docMk/>
            <pc:sldMk cId="733054933" sldId="573"/>
            <ac:spMk id="4" creationId="{A3613E8A-63B5-65D2-A8FE-ECEB43480AD0}"/>
          </ac:spMkLst>
        </pc:spChg>
        <pc:spChg chg="add mod">
          <ac:chgData name="用 共" userId="674416862f0b68f3" providerId="LiveId" clId="{7273E7DE-E67A-4328-A4C8-844F7E532F5F}" dt="2022-11-10T19:21:31.061" v="3570"/>
          <ac:spMkLst>
            <pc:docMk/>
            <pc:sldMk cId="733054933" sldId="573"/>
            <ac:spMk id="5" creationId="{9903E9E5-DE5A-4D5C-972F-3CFEBD9BF3CE}"/>
          </ac:spMkLst>
        </pc:spChg>
      </pc:sldChg>
      <pc:sldChg chg="add del ord">
        <pc:chgData name="用 共" userId="674416862f0b68f3" providerId="LiveId" clId="{7273E7DE-E67A-4328-A4C8-844F7E532F5F}" dt="2022-11-10T19:15:33.771" v="3334" actId="47"/>
        <pc:sldMkLst>
          <pc:docMk/>
          <pc:sldMk cId="3245280517" sldId="573"/>
        </pc:sldMkLst>
      </pc:sldChg>
      <pc:sldChg chg="addSp delSp modSp add mod delAnim modAnim">
        <pc:chgData name="用 共" userId="674416862f0b68f3" providerId="LiveId" clId="{7273E7DE-E67A-4328-A4C8-844F7E532F5F}" dt="2022-11-10T19:22:01.973" v="3577" actId="20577"/>
        <pc:sldMkLst>
          <pc:docMk/>
          <pc:sldMk cId="2827917743" sldId="574"/>
        </pc:sldMkLst>
        <pc:spChg chg="mod">
          <ac:chgData name="用 共" userId="674416862f0b68f3" providerId="LiveId" clId="{7273E7DE-E67A-4328-A4C8-844F7E532F5F}" dt="2022-11-10T19:22:01.973" v="3577" actId="20577"/>
          <ac:spMkLst>
            <pc:docMk/>
            <pc:sldMk cId="2827917743" sldId="574"/>
            <ac:spMk id="3" creationId="{1374C445-7D2F-CE2A-59FE-4CAB540516D0}"/>
          </ac:spMkLst>
        </pc:spChg>
        <pc:spChg chg="del">
          <ac:chgData name="用 共" userId="674416862f0b68f3" providerId="LiveId" clId="{7273E7DE-E67A-4328-A4C8-844F7E532F5F}" dt="2022-11-10T19:21:46.208" v="3573" actId="478"/>
          <ac:spMkLst>
            <pc:docMk/>
            <pc:sldMk cId="2827917743" sldId="574"/>
            <ac:spMk id="5" creationId="{9903E9E5-DE5A-4D5C-972F-3CFEBD9BF3CE}"/>
          </ac:spMkLst>
        </pc:spChg>
        <pc:spChg chg="add mod">
          <ac:chgData name="用 共" userId="674416862f0b68f3" providerId="LiveId" clId="{7273E7DE-E67A-4328-A4C8-844F7E532F5F}" dt="2022-11-10T19:21:39.544" v="3572"/>
          <ac:spMkLst>
            <pc:docMk/>
            <pc:sldMk cId="2827917743" sldId="574"/>
            <ac:spMk id="6" creationId="{1034049B-7B77-6353-2816-88EA5593240B}"/>
          </ac:spMkLst>
        </pc:spChg>
        <pc:spChg chg="add mod">
          <ac:chgData name="用 共" userId="674416862f0b68f3" providerId="LiveId" clId="{7273E7DE-E67A-4328-A4C8-844F7E532F5F}" dt="2022-11-10T19:21:39.544" v="3572"/>
          <ac:spMkLst>
            <pc:docMk/>
            <pc:sldMk cId="2827917743" sldId="574"/>
            <ac:spMk id="7" creationId="{091F2B8A-F89E-B89A-FA4F-7E1CA7BD8162}"/>
          </ac:spMkLst>
        </pc:spChg>
      </pc:sldChg>
      <pc:sldChg chg="modSp add mod ord">
        <pc:chgData name="用 共" userId="674416862f0b68f3" providerId="LiveId" clId="{7273E7DE-E67A-4328-A4C8-844F7E532F5F}" dt="2022-11-10T19:22:54.626" v="3594" actId="20577"/>
        <pc:sldMkLst>
          <pc:docMk/>
          <pc:sldMk cId="3030459798" sldId="575"/>
        </pc:sldMkLst>
        <pc:spChg chg="mod">
          <ac:chgData name="用 共" userId="674416862f0b68f3" providerId="LiveId" clId="{7273E7DE-E67A-4328-A4C8-844F7E532F5F}" dt="2022-11-10T19:22:54.626" v="3594" actId="20577"/>
          <ac:spMkLst>
            <pc:docMk/>
            <pc:sldMk cId="3030459798" sldId="575"/>
            <ac:spMk id="2" creationId="{3109C3A3-CAA0-0CC4-F440-987BE76CF83F}"/>
          </ac:spMkLst>
        </pc:spChg>
      </pc:sldChg>
      <pc:sldChg chg="modSp new del mod">
        <pc:chgData name="用 共" userId="674416862f0b68f3" providerId="LiveId" clId="{7273E7DE-E67A-4328-A4C8-844F7E532F5F}" dt="2022-11-10T19:36:02.030" v="3913" actId="47"/>
        <pc:sldMkLst>
          <pc:docMk/>
          <pc:sldMk cId="2272160962" sldId="576"/>
        </pc:sldMkLst>
        <pc:spChg chg="mod">
          <ac:chgData name="用 共" userId="674416862f0b68f3" providerId="LiveId" clId="{7273E7DE-E67A-4328-A4C8-844F7E532F5F}" dt="2022-11-10T19:23:09.139" v="3610" actId="20577"/>
          <ac:spMkLst>
            <pc:docMk/>
            <pc:sldMk cId="2272160962" sldId="576"/>
            <ac:spMk id="2" creationId="{013100A9-8C03-A37E-0055-96C3928CD527}"/>
          </ac:spMkLst>
        </pc:spChg>
      </pc:sldChg>
      <pc:sldChg chg="delSp modSp add mod ord">
        <pc:chgData name="用 共" userId="674416862f0b68f3" providerId="LiveId" clId="{7273E7DE-E67A-4328-A4C8-844F7E532F5F}" dt="2022-11-10T19:35:23.140" v="3909" actId="20577"/>
        <pc:sldMkLst>
          <pc:docMk/>
          <pc:sldMk cId="2393825920" sldId="577"/>
        </pc:sldMkLst>
        <pc:spChg chg="mod">
          <ac:chgData name="用 共" userId="674416862f0b68f3" providerId="LiveId" clId="{7273E7DE-E67A-4328-A4C8-844F7E532F5F}" dt="2022-11-10T19:32:30.894" v="3636" actId="20577"/>
          <ac:spMkLst>
            <pc:docMk/>
            <pc:sldMk cId="2393825920" sldId="577"/>
            <ac:spMk id="2" creationId="{4FECFD13-AEE2-F463-7D8C-F4230432B5A0}"/>
          </ac:spMkLst>
        </pc:spChg>
        <pc:spChg chg="mod">
          <ac:chgData name="用 共" userId="674416862f0b68f3" providerId="LiveId" clId="{7273E7DE-E67A-4328-A4C8-844F7E532F5F}" dt="2022-11-10T19:35:23.140" v="3909" actId="20577"/>
          <ac:spMkLst>
            <pc:docMk/>
            <pc:sldMk cId="2393825920" sldId="577"/>
            <ac:spMk id="3" creationId="{D75D532F-2061-942F-789B-0821E06ED6F5}"/>
          </ac:spMkLst>
        </pc:spChg>
        <pc:spChg chg="mod">
          <ac:chgData name="用 共" userId="674416862f0b68f3" providerId="LiveId" clId="{7273E7DE-E67A-4328-A4C8-844F7E532F5F}" dt="2022-11-10T19:32:33.677" v="3637" actId="14100"/>
          <ac:spMkLst>
            <pc:docMk/>
            <pc:sldMk cId="2393825920" sldId="577"/>
            <ac:spMk id="4" creationId="{CA66F464-50A3-3B1B-EE4E-9150A9833CDA}"/>
          </ac:spMkLst>
        </pc:spChg>
        <pc:spChg chg="del">
          <ac:chgData name="用 共" userId="674416862f0b68f3" providerId="LiveId" clId="{7273E7DE-E67A-4328-A4C8-844F7E532F5F}" dt="2022-11-10T19:33:52.274" v="3777" actId="478"/>
          <ac:spMkLst>
            <pc:docMk/>
            <pc:sldMk cId="2393825920" sldId="577"/>
            <ac:spMk id="6" creationId="{41F2034A-D3C7-741B-AF67-7127D6E8EABC}"/>
          </ac:spMkLst>
        </pc:spChg>
      </pc:sldChg>
      <pc:sldChg chg="addSp modSp add mod ord modAnim">
        <pc:chgData name="用 共" userId="674416862f0b68f3" providerId="LiveId" clId="{7273E7DE-E67A-4328-A4C8-844F7E532F5F}" dt="2022-11-10T19:57:31.382" v="4175" actId="14100"/>
        <pc:sldMkLst>
          <pc:docMk/>
          <pc:sldMk cId="1837060270" sldId="578"/>
        </pc:sldMkLst>
        <pc:spChg chg="mod">
          <ac:chgData name="用 共" userId="674416862f0b68f3" providerId="LiveId" clId="{7273E7DE-E67A-4328-A4C8-844F7E532F5F}" dt="2022-11-10T19:57:31.382" v="4175" actId="14100"/>
          <ac:spMkLst>
            <pc:docMk/>
            <pc:sldMk cId="1837060270" sldId="578"/>
            <ac:spMk id="3" creationId="{1374C445-7D2F-CE2A-59FE-4CAB540516D0}"/>
          </ac:spMkLst>
        </pc:spChg>
        <pc:spChg chg="add mod">
          <ac:chgData name="用 共" userId="674416862f0b68f3" providerId="LiveId" clId="{7273E7DE-E67A-4328-A4C8-844F7E532F5F}" dt="2022-11-10T19:56:59.448" v="4166" actId="20577"/>
          <ac:spMkLst>
            <pc:docMk/>
            <pc:sldMk cId="1837060270" sldId="578"/>
            <ac:spMk id="5" creationId="{A726EE5B-6238-4265-D05C-6510ED03C730}"/>
          </ac:spMkLst>
        </pc:spChg>
      </pc:sldChg>
      <pc:sldChg chg="modSp add del mod">
        <pc:chgData name="用 共" userId="674416862f0b68f3" providerId="LiveId" clId="{7273E7DE-E67A-4328-A4C8-844F7E532F5F}" dt="2022-11-10T19:58:03.373" v="4177" actId="47"/>
        <pc:sldMkLst>
          <pc:docMk/>
          <pc:sldMk cId="959454527" sldId="579"/>
        </pc:sldMkLst>
        <pc:spChg chg="mod">
          <ac:chgData name="用 共" userId="674416862f0b68f3" providerId="LiveId" clId="{7273E7DE-E67A-4328-A4C8-844F7E532F5F}" dt="2022-11-10T19:52:17.410" v="4126" actId="20577"/>
          <ac:spMkLst>
            <pc:docMk/>
            <pc:sldMk cId="959454527" sldId="579"/>
            <ac:spMk id="3" creationId="{1374C445-7D2F-CE2A-59FE-4CAB540516D0}"/>
          </ac:spMkLst>
        </pc:spChg>
      </pc:sldChg>
      <pc:sldChg chg="modSp add mod">
        <pc:chgData name="用 共" userId="674416862f0b68f3" providerId="LiveId" clId="{7273E7DE-E67A-4328-A4C8-844F7E532F5F}" dt="2022-11-10T19:59:02.617" v="4217" actId="20577"/>
        <pc:sldMkLst>
          <pc:docMk/>
          <pc:sldMk cId="3966844649" sldId="579"/>
        </pc:sldMkLst>
        <pc:spChg chg="mod">
          <ac:chgData name="用 共" userId="674416862f0b68f3" providerId="LiveId" clId="{7273E7DE-E67A-4328-A4C8-844F7E532F5F}" dt="2022-11-10T19:59:02.617" v="4217" actId="20577"/>
          <ac:spMkLst>
            <pc:docMk/>
            <pc:sldMk cId="3966844649" sldId="579"/>
            <ac:spMk id="3" creationId="{1374C445-7D2F-CE2A-59FE-4CAB540516D0}"/>
          </ac:spMkLst>
        </pc:spChg>
        <pc:spChg chg="mod">
          <ac:chgData name="用 共" userId="674416862f0b68f3" providerId="LiveId" clId="{7273E7DE-E67A-4328-A4C8-844F7E532F5F}" dt="2022-11-10T19:58:22.847" v="4200" actId="1076"/>
          <ac:spMkLst>
            <pc:docMk/>
            <pc:sldMk cId="3966844649" sldId="579"/>
            <ac:spMk id="5" creationId="{A726EE5B-6238-4265-D05C-6510ED03C730}"/>
          </ac:spMkLst>
        </pc:spChg>
      </pc:sldChg>
      <pc:sldChg chg="addSp delSp modSp add mod ord modAnim modNotesTx">
        <pc:chgData name="用 共" userId="674416862f0b68f3" providerId="LiveId" clId="{7273E7DE-E67A-4328-A4C8-844F7E532F5F}" dt="2022-11-10T20:05:33.637" v="4422"/>
        <pc:sldMkLst>
          <pc:docMk/>
          <pc:sldMk cId="187148958" sldId="580"/>
        </pc:sldMkLst>
        <pc:spChg chg="mod">
          <ac:chgData name="用 共" userId="674416862f0b68f3" providerId="LiveId" clId="{7273E7DE-E67A-4328-A4C8-844F7E532F5F}" dt="2022-11-10T20:00:11.655" v="4251" actId="20577"/>
          <ac:spMkLst>
            <pc:docMk/>
            <pc:sldMk cId="187148958" sldId="580"/>
            <ac:spMk id="2" creationId="{D2B8F370-6C9F-BD53-6E6F-610CDEF19AE5}"/>
          </ac:spMkLst>
        </pc:spChg>
        <pc:spChg chg="del">
          <ac:chgData name="用 共" userId="674416862f0b68f3" providerId="LiveId" clId="{7273E7DE-E67A-4328-A4C8-844F7E532F5F}" dt="2022-11-10T19:59:59.509" v="4221" actId="478"/>
          <ac:spMkLst>
            <pc:docMk/>
            <pc:sldMk cId="187148958" sldId="580"/>
            <ac:spMk id="4" creationId="{A3613E8A-63B5-65D2-A8FE-ECEB43480AD0}"/>
          </ac:spMkLst>
        </pc:spChg>
        <pc:spChg chg="mod">
          <ac:chgData name="用 共" userId="674416862f0b68f3" providerId="LiveId" clId="{7273E7DE-E67A-4328-A4C8-844F7E532F5F}" dt="2022-11-10T20:02:47.978" v="4291" actId="404"/>
          <ac:spMkLst>
            <pc:docMk/>
            <pc:sldMk cId="187148958" sldId="580"/>
            <ac:spMk id="5" creationId="{246FC0B6-6A49-4E02-AEDF-3D2223A58049}"/>
          </ac:spMkLst>
        </pc:spChg>
        <pc:spChg chg="add mod ord">
          <ac:chgData name="用 共" userId="674416862f0b68f3" providerId="LiveId" clId="{7273E7DE-E67A-4328-A4C8-844F7E532F5F}" dt="2022-11-10T20:00:03.773" v="4224" actId="167"/>
          <ac:spMkLst>
            <pc:docMk/>
            <pc:sldMk cId="187148958" sldId="580"/>
            <ac:spMk id="6" creationId="{78DCAF38-A823-7D3C-E53C-FDF25AB5026D}"/>
          </ac:spMkLst>
        </pc:spChg>
        <pc:spChg chg="mod">
          <ac:chgData name="用 共" userId="674416862f0b68f3" providerId="LiveId" clId="{7273E7DE-E67A-4328-A4C8-844F7E532F5F}" dt="2022-11-10T20:03:18.545" v="4301" actId="1076"/>
          <ac:spMkLst>
            <pc:docMk/>
            <pc:sldMk cId="187148958" sldId="580"/>
            <ac:spMk id="7" creationId="{8D15F344-5594-6106-36CA-8A2ABA2DFEBB}"/>
          </ac:spMkLst>
        </pc:spChg>
        <pc:spChg chg="mod">
          <ac:chgData name="用 共" userId="674416862f0b68f3" providerId="LiveId" clId="{7273E7DE-E67A-4328-A4C8-844F7E532F5F}" dt="2022-11-10T20:04:27.779" v="4389" actId="1076"/>
          <ac:spMkLst>
            <pc:docMk/>
            <pc:sldMk cId="187148958" sldId="580"/>
            <ac:spMk id="8" creationId="{9197092A-3CE1-8FDA-2E2B-F41ABF778CC3}"/>
          </ac:spMkLst>
        </pc:spChg>
        <pc:spChg chg="mod">
          <ac:chgData name="用 共" userId="674416862f0b68f3" providerId="LiveId" clId="{7273E7DE-E67A-4328-A4C8-844F7E532F5F}" dt="2022-11-10T20:05:11.815" v="4421" actId="1076"/>
          <ac:spMkLst>
            <pc:docMk/>
            <pc:sldMk cId="187148958" sldId="580"/>
            <ac:spMk id="9" creationId="{3ED3E90C-08CA-2325-B25C-C97163335AC3}"/>
          </ac:spMkLst>
        </pc:spChg>
        <pc:spChg chg="add mod">
          <ac:chgData name="用 共" userId="674416862f0b68f3" providerId="LiveId" clId="{7273E7DE-E67A-4328-A4C8-844F7E532F5F}" dt="2022-11-10T20:02:57.919" v="4294" actId="1076"/>
          <ac:spMkLst>
            <pc:docMk/>
            <pc:sldMk cId="187148958" sldId="580"/>
            <ac:spMk id="11" creationId="{BD54237E-3CA4-3A46-92A4-F22B73CFA6FD}"/>
          </ac:spMkLst>
        </pc:spChg>
        <pc:spChg chg="add mod">
          <ac:chgData name="用 共" userId="674416862f0b68f3" providerId="LiveId" clId="{7273E7DE-E67A-4328-A4C8-844F7E532F5F}" dt="2022-11-10T20:04:19.165" v="4387" actId="1076"/>
          <ac:spMkLst>
            <pc:docMk/>
            <pc:sldMk cId="187148958" sldId="580"/>
            <ac:spMk id="12" creationId="{1F317224-A859-0A6C-4E88-D08F60A16CDB}"/>
          </ac:spMkLst>
        </pc:spChg>
        <pc:spChg chg="add mod">
          <ac:chgData name="用 共" userId="674416862f0b68f3" providerId="LiveId" clId="{7273E7DE-E67A-4328-A4C8-844F7E532F5F}" dt="2022-11-10T20:04:42.844" v="4394" actId="20577"/>
          <ac:spMkLst>
            <pc:docMk/>
            <pc:sldMk cId="187148958" sldId="580"/>
            <ac:spMk id="13" creationId="{3718C6AC-7517-C59F-8552-787CEF99F924}"/>
          </ac:spMkLst>
        </pc:spChg>
      </pc:sldChg>
      <pc:sldChg chg="add del">
        <pc:chgData name="用 共" userId="674416862f0b68f3" providerId="LiveId" clId="{7273E7DE-E67A-4328-A4C8-844F7E532F5F}" dt="2022-11-10T19:57:41.181" v="4176" actId="47"/>
        <pc:sldMkLst>
          <pc:docMk/>
          <pc:sldMk cId="3339500463" sldId="580"/>
        </pc:sldMkLst>
      </pc:sldChg>
      <pc:sldChg chg="addSp delSp modSp add del mod ord">
        <pc:chgData name="用 共" userId="674416862f0b68f3" providerId="LiveId" clId="{7273E7DE-E67A-4328-A4C8-844F7E532F5F}" dt="2022-11-10T20:05:39.110" v="4423" actId="47"/>
        <pc:sldMkLst>
          <pc:docMk/>
          <pc:sldMk cId="30020945" sldId="581"/>
        </pc:sldMkLst>
        <pc:spChg chg="mod">
          <ac:chgData name="用 共" userId="674416862f0b68f3" providerId="LiveId" clId="{7273E7DE-E67A-4328-A4C8-844F7E532F5F}" dt="2022-11-10T20:00:24.823" v="4268" actId="20577"/>
          <ac:spMkLst>
            <pc:docMk/>
            <pc:sldMk cId="30020945" sldId="581"/>
            <ac:spMk id="2" creationId="{D2B8F370-6C9F-BD53-6E6F-610CDEF19AE5}"/>
          </ac:spMkLst>
        </pc:spChg>
        <pc:spChg chg="del">
          <ac:chgData name="用 共" userId="674416862f0b68f3" providerId="LiveId" clId="{7273E7DE-E67A-4328-A4C8-844F7E532F5F}" dt="2022-11-10T20:00:15.431" v="4252" actId="478"/>
          <ac:spMkLst>
            <pc:docMk/>
            <pc:sldMk cId="30020945" sldId="581"/>
            <ac:spMk id="4" creationId="{A3613E8A-63B5-65D2-A8FE-ECEB43480AD0}"/>
          </ac:spMkLst>
        </pc:spChg>
        <pc:spChg chg="add mod ord">
          <ac:chgData name="用 共" userId="674416862f0b68f3" providerId="LiveId" clId="{7273E7DE-E67A-4328-A4C8-844F7E532F5F}" dt="2022-11-10T20:00:17.620" v="4254" actId="167"/>
          <ac:spMkLst>
            <pc:docMk/>
            <pc:sldMk cId="30020945" sldId="581"/>
            <ac:spMk id="10" creationId="{7117B9DE-0A59-8419-9381-D0ABAE6EE5C3}"/>
          </ac:spMkLst>
        </pc:spChg>
      </pc:sldChg>
      <pc:sldChg chg="addSp modSp add mod">
        <pc:chgData name="用 共" userId="674416862f0b68f3" providerId="LiveId" clId="{7273E7DE-E67A-4328-A4C8-844F7E532F5F}" dt="2022-11-10T20:06:13.937" v="4429" actId="1076"/>
        <pc:sldMkLst>
          <pc:docMk/>
          <pc:sldMk cId="3328909130" sldId="581"/>
        </pc:sldMkLst>
        <pc:picChg chg="add mod">
          <ac:chgData name="用 共" userId="674416862f0b68f3" providerId="LiveId" clId="{7273E7DE-E67A-4328-A4C8-844F7E532F5F}" dt="2022-11-10T20:06:13.937" v="4429" actId="1076"/>
          <ac:picMkLst>
            <pc:docMk/>
            <pc:sldMk cId="3328909130" sldId="581"/>
            <ac:picMk id="10" creationId="{1938BBBD-2A99-9A85-8738-CF04DEDCA52D}"/>
          </ac:picMkLst>
        </pc:picChg>
      </pc:sldChg>
    </pc:docChg>
  </pc:docChgLst>
</pc:chgInfo>
</file>

<file path=ppt/media/image1.png>
</file>

<file path=ppt/media/image2.svg>
</file>

<file path=ppt/media/image3.png>
</file>

<file path=ppt/media/image4.png>
</file>

<file path=ppt/media/image5.png>
</file>

<file path=ppt/media/image6.sv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F2619E-B781-47A9-A288-6F063D7DFE13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07DB67-A74A-4010-85FF-798398E4A37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923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35410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3807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DF1C49-F5AA-29D5-01A6-F091B80541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3EA9BDC-F223-5858-F3CE-AFE154D155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563240D-9732-FEE4-0038-3ADEF8C51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A7A0FCD-B0FA-F40A-8626-73E266F4F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911AAF-FA00-255A-BE40-34906FFE9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7731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E6E8D6-B73B-722E-BE5E-BAD6FB36B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A6127CD-4154-B097-74C4-0BDD2787E4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04DE4F2-1C94-ADD6-4FF6-E87B3A9CA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21F5D6F-39E4-EFEE-33D9-3A5B1815B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77A4B0-426F-79B5-64D1-0C6380E06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6289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1965055-10AE-B0ED-0177-D85D7973DE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DF1041E-ECA3-B78A-801A-1D139C8C7F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8C36D83-A590-FB0C-286D-B1FA3CC8F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5EFE841-E916-9383-737A-EE13A0751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CEE85C-7A1F-CDBB-4529-206004716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110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7EE779-25E5-C8BD-E4CF-10B016DAB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D2FCA71-53F5-5C9E-CB29-EE8FE3EB0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onsolas" panose="020B0609020204030204" pitchFamily="49" charset="0"/>
                <a:ea typeface="Noto Sans TC" panose="020B0500000000000000" pitchFamily="34" charset="-120"/>
              </a:defRPr>
            </a:lvl1pPr>
            <a:lvl2pPr>
              <a:defRPr>
                <a:latin typeface="Consolas" panose="020B0609020204030204" pitchFamily="49" charset="0"/>
                <a:ea typeface="Noto Sans TC" panose="020B0500000000000000" pitchFamily="34" charset="-120"/>
              </a:defRPr>
            </a:lvl2pPr>
            <a:lvl3pPr>
              <a:defRPr>
                <a:latin typeface="Consolas" panose="020B0609020204030204" pitchFamily="49" charset="0"/>
                <a:ea typeface="Noto Sans TC" panose="020B0500000000000000" pitchFamily="34" charset="-120"/>
              </a:defRPr>
            </a:lvl3pPr>
            <a:lvl4pPr>
              <a:defRPr>
                <a:latin typeface="Consolas" panose="020B0609020204030204" pitchFamily="49" charset="0"/>
                <a:ea typeface="Noto Sans TC" panose="020B0500000000000000" pitchFamily="34" charset="-120"/>
              </a:defRPr>
            </a:lvl4pPr>
            <a:lvl5pPr>
              <a:defRPr>
                <a:latin typeface="Consolas" panose="020B0609020204030204" pitchFamily="49" charset="0"/>
                <a:ea typeface="Noto Sans TC" panose="020B0500000000000000" pitchFamily="34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6610A5-15C5-083A-B8DE-CB80386E8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E45A1E3-EAC7-7DB4-C37A-A19A20B09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096A020-BB6A-8E2F-38F4-90BA03D00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9519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4215EC-DF25-F120-CAB5-4F0D48812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48A3999-2717-D009-6E28-12F4EAF58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F3B0EC8-3608-2FDA-A38E-CB353628D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8E1EB45-9AE7-077F-359D-3FCDEEA3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8EFE4B1-A33E-8CDA-03AF-DDEB57E03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5342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3C730A-7360-54F2-D691-F01F8460A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376852-1C02-5EE2-DA01-F59844D1E5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DEE65F5-1870-3C83-8EE0-A27171FA1C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EDBC3D3-A74D-3FA9-B45E-DE5315AB4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76737DA-6ED0-2CDE-4461-2F0EB913D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2929DC8-AFCE-5006-2C4A-C39D9C902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890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8E29CA-9C54-63E0-20B5-1A5C37505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3190349-5682-85E7-BF91-B37CE4EED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6EDBBD2-9CCD-68FE-C2A4-6D01790451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9907E29-35D3-681D-6E08-FCCD969816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E7CF9CB-8C9E-B7EC-4BB3-5DAE0E17BB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ADBBD21-C29E-A941-1899-401EE3910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5A21236-C928-52C6-8BE7-EA8FAC011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9A4C8DA-B000-7FD3-B43F-F9D004352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5839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781892-FB4D-9301-7AF6-2194D42BA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00A1567-501E-1572-3358-A4B334119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4B13AEF-CC79-7AF4-36B3-40F0366C8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7819568-0A85-49EF-3A3D-A23CC9A16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5445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1776DD4-3EFE-25F7-1362-B156D7453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61638A2-10E4-FFDD-0298-13D050B17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F183D83-5761-5DD7-220D-2B001AB0C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2815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24CB88-6FA8-DEC5-5686-22590D074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9BFF9FA-B8E3-4158-0F74-E66B5880A0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6D41E64-8818-8C25-087E-7113CE8B3C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81C99D9-0031-9DC7-8C46-91E008FBB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910C1FD-BE7B-803C-7BE9-CEC33A939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A3DA8C7-BE8E-09FB-A59D-2309604FF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6861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7B37FD-6341-B2E9-ABA2-B12AF0A3C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09DE646-595B-19A6-23EA-6723272FCE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65BEFC6-91CA-4A3B-13FA-8AC11172FE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2F971BE-6FE2-C58D-092A-062EA00CA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AF040EE-3C6F-2342-9BBE-43006D91D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91687CA-FD30-B2C5-4FCD-DC25C90F3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26146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291B91B-76D9-F372-5E89-21107FD2D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F25E1D6-8F30-052C-B77B-255A5B619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95F5418-1DC8-CBD5-5EE0-E62C8C766B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5359C-3B36-4B91-ADA6-5EB3C9D55D4A}" type="datetimeFigureOut">
              <a:rPr lang="zh-TW" altLang="en-US" smtClean="0"/>
              <a:t>2022/11/10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0AD04F9-3CE6-B40F-CE27-6EA49D8C23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9840F83-B3FA-6907-1793-E8DD05576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2443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形 4">
            <a:extLst>
              <a:ext uri="{FF2B5EF4-FFF2-40B4-BE49-F238E27FC236}">
                <a16:creationId xmlns:a16="http://schemas.microsoft.com/office/drawing/2014/main" id="{006F96B7-74E2-8C46-FE63-47154C16F1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74001" y="3540985"/>
            <a:ext cx="3430733" cy="3430733"/>
          </a:xfrm>
          <a:prstGeom prst="rect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2494F863-AACA-B228-6F91-C8FA66F6FB06}"/>
              </a:ext>
            </a:extLst>
          </p:cNvPr>
          <p:cNvSpPr/>
          <p:nvPr/>
        </p:nvSpPr>
        <p:spPr>
          <a:xfrm>
            <a:off x="2800670" y="1939636"/>
            <a:ext cx="6590661" cy="2978728"/>
          </a:xfrm>
          <a:prstGeom prst="roundRect">
            <a:avLst>
              <a:gd name="adj" fmla="val 9970"/>
            </a:avLst>
          </a:prstGeom>
          <a:effectLst>
            <a:outerShdw blurRad="508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F81D718E-D5F1-4344-9FF3-F426B650A3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35241" y="3662364"/>
            <a:ext cx="1144310" cy="114431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40B0C23-AB70-B2E6-7305-505D7412B4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74764"/>
            <a:ext cx="9144000" cy="2387600"/>
          </a:xfrm>
        </p:spPr>
        <p:txBody>
          <a:bodyPr>
            <a:normAutofit/>
          </a:bodyPr>
          <a:lstStyle/>
          <a:p>
            <a:r>
              <a:rPr lang="zh-TW" altLang="en-US" sz="7200" b="1" dirty="0">
                <a:solidFill>
                  <a:schemeClr val="bg1"/>
                </a:solidFill>
                <a:effectLst>
                  <a:glow rad="152400">
                    <a:schemeClr val="bg1">
                      <a:alpha val="20000"/>
                    </a:schemeClr>
                  </a:glow>
                </a:effectLst>
                <a:latin typeface="Android Euclid" panose="020B0804000000000000" pitchFamily="34" charset="0"/>
                <a:ea typeface="Noto Sans TC" panose="020B0500000000000000" pitchFamily="34" charset="-120"/>
              </a:rPr>
              <a:t>淺談。陣列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911C8D1-7028-173D-F95F-DEE8B03091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54439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zh-TW" sz="3200" dirty="0">
                <a:solidFill>
                  <a:schemeClr val="bg1"/>
                </a:solidFill>
                <a:effectLst>
                  <a:glow rad="152400">
                    <a:schemeClr val="bg1">
                      <a:alpha val="20000"/>
                    </a:schemeClr>
                  </a:glow>
                </a:effectLst>
                <a:latin typeface="Android Euclid" panose="020B0804000000000000" pitchFamily="34" charset="0"/>
                <a:ea typeface="Noto Sans TC" panose="020B0500000000000000" pitchFamily="34" charset="-120"/>
              </a:rPr>
              <a:t>1111</a:t>
            </a:r>
            <a:r>
              <a:rPr lang="zh-TW" altLang="en-US" sz="3200" dirty="0">
                <a:solidFill>
                  <a:schemeClr val="bg1"/>
                </a:solidFill>
                <a:effectLst>
                  <a:glow rad="152400">
                    <a:schemeClr val="bg1">
                      <a:alpha val="20000"/>
                    </a:schemeClr>
                  </a:glow>
                </a:effectLst>
                <a:latin typeface="Android Euclid" panose="020B0804000000000000" pitchFamily="34" charset="0"/>
                <a:ea typeface="Noto Sans TC" panose="020B0500000000000000" pitchFamily="34" charset="-120"/>
              </a:rPr>
              <a:t>資訊社</a:t>
            </a:r>
          </a:p>
        </p:txBody>
      </p:sp>
      <p:pic>
        <p:nvPicPr>
          <p:cNvPr id="2052" name="Picture 4" descr="C++ - 维基百科，自由的百科全书">
            <a:extLst>
              <a:ext uri="{FF2B5EF4-FFF2-40B4-BE49-F238E27FC236}">
                <a16:creationId xmlns:a16="http://schemas.microsoft.com/office/drawing/2014/main" id="{3BEE9FC7-0FE7-7E0F-5FDF-89F0005505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1790" y="600961"/>
            <a:ext cx="2446200" cy="2749826"/>
          </a:xfrm>
          <a:prstGeom prst="rect">
            <a:avLst/>
          </a:prstGeom>
          <a:noFill/>
          <a:effectLst>
            <a:outerShdw blurRad="812800" sx="105000" sy="105000" algn="ctr" rotWithShape="0">
              <a:prstClr val="black">
                <a:alpha val="12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7024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CA66F464-50A3-3B1B-EE4E-9150A9833CDA}"/>
              </a:ext>
            </a:extLst>
          </p:cNvPr>
          <p:cNvSpPr/>
          <p:nvPr/>
        </p:nvSpPr>
        <p:spPr>
          <a:xfrm>
            <a:off x="-1943101" y="476005"/>
            <a:ext cx="623570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FECFD13-AEE2-F463-7D8C-F4230432B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陣列 </a:t>
            </a:r>
            <a:r>
              <a:rPr lang="en-US" altLang="zh-TW" dirty="0"/>
              <a:t>Array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75D532F-2061-942F-789B-0821E06ED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zh-TW" altLang="en-US" dirty="0">
                <a:cs typeface="Noto Serif" panose="02020600060500020200" pitchFamily="18" charset="0"/>
              </a:rPr>
              <a:t>可以將</a:t>
            </a:r>
            <a:r>
              <a:rPr lang="zh-TW" altLang="en-US" dirty="0">
                <a:solidFill>
                  <a:srgbClr val="E0A000"/>
                </a:solidFill>
                <a:cs typeface="Noto Serif" panose="02020600060500020200" pitchFamily="18" charset="0"/>
              </a:rPr>
              <a:t>陣列</a:t>
            </a:r>
            <a:r>
              <a:rPr lang="zh-TW" altLang="en-US" dirty="0">
                <a:cs typeface="Noto Serif" panose="02020600060500020200" pitchFamily="18" charset="0"/>
              </a:rPr>
              <a:t>想像成</a:t>
            </a:r>
            <a:r>
              <a:rPr lang="zh-TW" altLang="en-US" dirty="0">
                <a:solidFill>
                  <a:srgbClr val="E0A000"/>
                </a:solidFill>
                <a:cs typeface="Noto Serif" panose="02020600060500020200" pitchFamily="18" charset="0"/>
              </a:rPr>
              <a:t>連續的盒子 </a:t>
            </a:r>
            <a:r>
              <a:rPr lang="en-US" altLang="zh-TW" dirty="0">
                <a:cs typeface="Noto Serif" panose="02020600060500020200" pitchFamily="18" charset="0"/>
              </a:rPr>
              <a:t>(</a:t>
            </a:r>
            <a:r>
              <a:rPr lang="zh-TW" altLang="en-US" dirty="0">
                <a:cs typeface="Noto Serif" panose="02020600060500020200" pitchFamily="18" charset="0"/>
              </a:rPr>
              <a:t>連續的記憶體空間</a:t>
            </a:r>
            <a:r>
              <a:rPr lang="en-US" altLang="zh-TW" dirty="0">
                <a:cs typeface="Noto Serif" panose="02020600060500020200" pitchFamily="18" charset="0"/>
              </a:rPr>
              <a:t>)</a:t>
            </a:r>
            <a:endParaRPr lang="en-US" altLang="zh-TW" dirty="0">
              <a:solidFill>
                <a:srgbClr val="E0A000"/>
              </a:solidFill>
              <a:cs typeface="Noto Serif" panose="02020600060500020200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dirty="0">
                <a:cs typeface="Noto Serif" panose="02020600060500020200" pitchFamily="18" charset="0"/>
              </a:rPr>
              <a:t>盒外有編號，稱為</a:t>
            </a:r>
            <a:r>
              <a:rPr lang="zh-TW" altLang="en-US" dirty="0">
                <a:solidFill>
                  <a:srgbClr val="E0A000"/>
                </a:solidFill>
                <a:cs typeface="Noto Serif" panose="02020600060500020200" pitchFamily="18" charset="0"/>
              </a:rPr>
              <a:t>註標</a:t>
            </a:r>
            <a:r>
              <a:rPr lang="en-US" altLang="zh-TW" dirty="0">
                <a:solidFill>
                  <a:srgbClr val="E0A000"/>
                </a:solidFill>
                <a:cs typeface="Noto Serif" panose="02020600060500020200" pitchFamily="18" charset="0"/>
              </a:rPr>
              <a:t>(index)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dirty="0">
                <a:cs typeface="Noto Serif" panose="02020600060500020200" pitchFamily="18" charset="0"/>
              </a:rPr>
              <a:t>盒內有資料</a:t>
            </a:r>
            <a:endParaRPr lang="en-US" altLang="zh-TW" dirty="0">
              <a:solidFill>
                <a:srgbClr val="E0A000"/>
              </a:solidFill>
              <a:cs typeface="Noto Serif" panose="02020600060500020200" pitchFamily="18" charset="0"/>
            </a:endParaRPr>
          </a:p>
        </p:txBody>
      </p:sp>
      <p:pic>
        <p:nvPicPr>
          <p:cNvPr id="5" name="圖形 4">
            <a:extLst>
              <a:ext uri="{FF2B5EF4-FFF2-40B4-BE49-F238E27FC236}">
                <a16:creationId xmlns:a16="http://schemas.microsoft.com/office/drawing/2014/main" id="{63A675F1-0F18-48DD-61C7-619B269D92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18309" y="3838777"/>
            <a:ext cx="8744790" cy="2182096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06548738-DA64-36BE-6297-E8614447D87D}"/>
              </a:ext>
            </a:extLst>
          </p:cNvPr>
          <p:cNvSpPr txBox="1"/>
          <p:nvPr/>
        </p:nvSpPr>
        <p:spPr>
          <a:xfrm>
            <a:off x="3284110" y="44560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2397EFC-B620-5205-88DA-3B8C1C4476A2}"/>
              </a:ext>
            </a:extLst>
          </p:cNvPr>
          <p:cNvSpPr txBox="1"/>
          <p:nvPr/>
        </p:nvSpPr>
        <p:spPr>
          <a:xfrm>
            <a:off x="4922930" y="44560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D60FC1A-1B90-25F5-D48D-11559E78FED3}"/>
              </a:ext>
            </a:extLst>
          </p:cNvPr>
          <p:cNvSpPr txBox="1"/>
          <p:nvPr/>
        </p:nvSpPr>
        <p:spPr>
          <a:xfrm>
            <a:off x="6561750" y="44560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58F662A-85A1-9B9F-1C9A-24AF3049F8DF}"/>
              </a:ext>
            </a:extLst>
          </p:cNvPr>
          <p:cNvSpPr txBox="1"/>
          <p:nvPr/>
        </p:nvSpPr>
        <p:spPr>
          <a:xfrm>
            <a:off x="8200570" y="44560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2ACCAC3-6B48-03B9-70C0-419A26E4B246}"/>
              </a:ext>
            </a:extLst>
          </p:cNvPr>
          <p:cNvSpPr txBox="1"/>
          <p:nvPr/>
        </p:nvSpPr>
        <p:spPr>
          <a:xfrm>
            <a:off x="9888273" y="44560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80146F5D-F4B9-A1A1-BFAC-6EAA68038ED3}"/>
              </a:ext>
            </a:extLst>
          </p:cNvPr>
          <p:cNvSpPr txBox="1"/>
          <p:nvPr/>
        </p:nvSpPr>
        <p:spPr>
          <a:xfrm>
            <a:off x="269910" y="4486869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A5227B9C-F59B-57A7-5439-6F9EEAD6CDBE}"/>
              </a:ext>
            </a:extLst>
          </p:cNvPr>
          <p:cNvSpPr txBox="1"/>
          <p:nvPr/>
        </p:nvSpPr>
        <p:spPr>
          <a:xfrm>
            <a:off x="9227714" y="6308209"/>
            <a:ext cx="286125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以長度為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5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的一維陣列為例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75314E33-BC09-D6F0-8FD9-8F86C8A87C1F}"/>
              </a:ext>
            </a:extLst>
          </p:cNvPr>
          <p:cNvSpPr/>
          <p:nvPr/>
        </p:nvSpPr>
        <p:spPr>
          <a:xfrm>
            <a:off x="6071333" y="2359518"/>
            <a:ext cx="1734248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從</a:t>
            </a:r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開始算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C99FD30F-9924-4BE0-3190-099FA2961167}"/>
              </a:ext>
            </a:extLst>
          </p:cNvPr>
          <p:cNvSpPr/>
          <p:nvPr/>
        </p:nvSpPr>
        <p:spPr>
          <a:xfrm>
            <a:off x="3463260" y="36816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100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F1680B87-BEF8-D80A-7CD8-0206860C8DAF}"/>
              </a:ext>
            </a:extLst>
          </p:cNvPr>
          <p:cNvSpPr/>
          <p:nvPr/>
        </p:nvSpPr>
        <p:spPr>
          <a:xfrm>
            <a:off x="5093299" y="36816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50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35B51587-D3F5-92D1-3A94-450A300AB693}"/>
              </a:ext>
            </a:extLst>
          </p:cNvPr>
          <p:cNvSpPr/>
          <p:nvPr/>
        </p:nvSpPr>
        <p:spPr>
          <a:xfrm>
            <a:off x="6723338" y="36816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89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6173C5D9-BDC3-5A3C-D073-C327C81DAA3D}"/>
              </a:ext>
            </a:extLst>
          </p:cNvPr>
          <p:cNvSpPr/>
          <p:nvPr/>
        </p:nvSpPr>
        <p:spPr>
          <a:xfrm>
            <a:off x="8353377" y="36816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34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513F8785-88F5-BEC2-C2C1-36B5EA0AE18F}"/>
              </a:ext>
            </a:extLst>
          </p:cNvPr>
          <p:cNvSpPr/>
          <p:nvPr/>
        </p:nvSpPr>
        <p:spPr>
          <a:xfrm>
            <a:off x="9983417" y="36816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67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263911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13E8A-63B5-65D2-A8FE-ECEB43480AD0}"/>
              </a:ext>
            </a:extLst>
          </p:cNvPr>
          <p:cNvSpPr/>
          <p:nvPr/>
        </p:nvSpPr>
        <p:spPr>
          <a:xfrm>
            <a:off x="-1943101" y="476005"/>
            <a:ext cx="623570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2B8F370-6C9F-BD53-6E6F-610CDEF1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陣列 </a:t>
            </a:r>
            <a:r>
              <a:rPr lang="en-US" altLang="zh-TW" dirty="0"/>
              <a:t>Array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74C445-7D2F-CE2A-59FE-4CAB54051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zh-TW" altLang="en-US" sz="3200" dirty="0"/>
              <a:t>在</a:t>
            </a:r>
            <a:r>
              <a:rPr lang="en-US" altLang="zh-TW" sz="3200" dirty="0"/>
              <a:t>C++</a:t>
            </a:r>
            <a:r>
              <a:rPr lang="zh-TW" altLang="en-US" sz="3200" dirty="0"/>
              <a:t>中可以這樣宣告：</a:t>
            </a:r>
            <a:endParaRPr lang="en-US" altLang="zh-TW" sz="3200" dirty="0"/>
          </a:p>
          <a:p>
            <a:endParaRPr lang="en-US" altLang="zh-TW" dirty="0"/>
          </a:p>
          <a:p>
            <a:pPr marL="0" indent="0">
              <a:buNone/>
            </a:pPr>
            <a:r>
              <a:rPr lang="zh-TW" altLang="en-US" sz="3600" b="1" kern="0" dirty="0">
                <a:solidFill>
                  <a:srgbClr val="0000A0"/>
                </a:solidFill>
              </a:rPr>
              <a:t>類別名 </a:t>
            </a:r>
            <a:r>
              <a:rPr lang="zh-TW" altLang="en-US" sz="3600" kern="0" dirty="0"/>
              <a:t>名稱</a:t>
            </a:r>
            <a:r>
              <a:rPr lang="en-US" altLang="zh-TW" sz="3600" kern="0" dirty="0"/>
              <a:t>[</a:t>
            </a:r>
            <a:r>
              <a:rPr lang="zh-TW" altLang="en-US" sz="3600" kern="0" dirty="0">
                <a:solidFill>
                  <a:srgbClr val="F000F0"/>
                </a:solidFill>
              </a:rPr>
              <a:t>大小</a:t>
            </a:r>
            <a:r>
              <a:rPr lang="en-US" altLang="zh-TW" sz="3600" kern="0" dirty="0"/>
              <a:t>]</a:t>
            </a:r>
            <a:r>
              <a:rPr lang="en-US" altLang="zh-TW" sz="3600" kern="0" dirty="0">
                <a:solidFill>
                  <a:srgbClr val="FF0000"/>
                </a:solidFill>
              </a:rPr>
              <a:t>;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B8BC45F-9465-AD54-FA36-0F85EE3C7C31}"/>
              </a:ext>
            </a:extLst>
          </p:cNvPr>
          <p:cNvSpPr txBox="1">
            <a:spLocks/>
          </p:cNvSpPr>
          <p:nvPr/>
        </p:nvSpPr>
        <p:spPr>
          <a:xfrm>
            <a:off x="6095999" y="1825625"/>
            <a:ext cx="577724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3200" dirty="0"/>
              <a:t>例如：</a:t>
            </a:r>
            <a:endParaRPr lang="en-US" altLang="zh-TW" sz="3200" dirty="0"/>
          </a:p>
          <a:p>
            <a:endParaRPr lang="en-US" altLang="zh-TW" dirty="0"/>
          </a:p>
          <a:p>
            <a:pPr marL="0" indent="0">
              <a:buNone/>
            </a:pPr>
            <a:r>
              <a:rPr lang="en-US" altLang="zh-TW" sz="3600" b="1" kern="0" dirty="0">
                <a:solidFill>
                  <a:srgbClr val="0000A0"/>
                </a:solidFill>
              </a:rPr>
              <a:t>int</a:t>
            </a:r>
            <a:r>
              <a:rPr lang="zh-TW" altLang="en-US" sz="3600" b="1" kern="0" dirty="0">
                <a:solidFill>
                  <a:srgbClr val="0000A0"/>
                </a:solidFill>
              </a:rPr>
              <a:t> </a:t>
            </a:r>
            <a:r>
              <a:rPr lang="en-US" altLang="zh-TW" sz="3600" kern="0" dirty="0"/>
              <a:t>score[</a:t>
            </a:r>
            <a:r>
              <a:rPr lang="en-US" altLang="zh-TW" sz="3600" kern="0" dirty="0">
                <a:solidFill>
                  <a:srgbClr val="F000F0"/>
                </a:solidFill>
              </a:rPr>
              <a:t>5</a:t>
            </a:r>
            <a:r>
              <a:rPr lang="en-US" altLang="zh-TW" sz="3600" kern="0" dirty="0"/>
              <a:t>]</a:t>
            </a:r>
            <a:r>
              <a:rPr lang="en-US" altLang="zh-TW" sz="3600" kern="0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en-US" altLang="zh-TW" sz="3600" b="1" kern="0" dirty="0">
                <a:solidFill>
                  <a:srgbClr val="0000A0"/>
                </a:solidFill>
              </a:rPr>
              <a:t>float</a:t>
            </a:r>
            <a:r>
              <a:rPr lang="zh-TW" altLang="en-US" sz="3600" b="1" kern="0" dirty="0">
                <a:solidFill>
                  <a:srgbClr val="0000A0"/>
                </a:solidFill>
              </a:rPr>
              <a:t> </a:t>
            </a:r>
            <a:r>
              <a:rPr lang="en-US" altLang="zh-TW" sz="3600" kern="0" dirty="0"/>
              <a:t>temperature[</a:t>
            </a:r>
            <a:r>
              <a:rPr lang="en-US" altLang="zh-TW" sz="3600" kern="0" dirty="0">
                <a:solidFill>
                  <a:srgbClr val="F000F0"/>
                </a:solidFill>
              </a:rPr>
              <a:t>31</a:t>
            </a:r>
            <a:r>
              <a:rPr lang="en-US" altLang="zh-TW" sz="3600" kern="0" dirty="0"/>
              <a:t>]</a:t>
            </a:r>
            <a:r>
              <a:rPr lang="en-US" altLang="zh-TW" sz="3600" kern="0" dirty="0">
                <a:solidFill>
                  <a:srgbClr val="FF0000"/>
                </a:solidFill>
              </a:rPr>
              <a:t>;</a:t>
            </a:r>
            <a:endParaRPr lang="en-US" altLang="zh-TW" sz="3600" b="1" kern="0" dirty="0">
              <a:solidFill>
                <a:srgbClr val="0000A0"/>
              </a:solidFill>
            </a:endParaRPr>
          </a:p>
          <a:p>
            <a:pPr marL="0" indent="0">
              <a:buNone/>
            </a:pPr>
            <a:r>
              <a:rPr lang="en-US" altLang="zh-TW" sz="3600" b="1" kern="0" dirty="0">
                <a:solidFill>
                  <a:srgbClr val="0000A0"/>
                </a:solidFill>
              </a:rPr>
              <a:t>bool</a:t>
            </a:r>
            <a:r>
              <a:rPr lang="zh-TW" altLang="en-US" sz="3600" b="1" kern="0" dirty="0">
                <a:solidFill>
                  <a:srgbClr val="0000A0"/>
                </a:solidFill>
              </a:rPr>
              <a:t> </a:t>
            </a:r>
            <a:r>
              <a:rPr lang="en-US" altLang="zh-TW" sz="3600" kern="0" dirty="0" err="1"/>
              <a:t>isPassed</a:t>
            </a:r>
            <a:r>
              <a:rPr lang="en-US" altLang="zh-TW" sz="3600" kern="0" dirty="0"/>
              <a:t>[</a:t>
            </a:r>
            <a:r>
              <a:rPr lang="en-US" altLang="zh-TW" sz="3600" kern="0" dirty="0">
                <a:solidFill>
                  <a:srgbClr val="F000F0"/>
                </a:solidFill>
              </a:rPr>
              <a:t>10</a:t>
            </a:r>
            <a:r>
              <a:rPr lang="en-US" altLang="zh-TW" sz="3600" kern="0" dirty="0"/>
              <a:t>]</a:t>
            </a:r>
            <a:r>
              <a:rPr lang="en-US" altLang="zh-TW" sz="3600" kern="0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en-US" altLang="zh-TW" sz="3600" b="1" kern="0" dirty="0">
                <a:solidFill>
                  <a:srgbClr val="0000A0"/>
                </a:solidFill>
              </a:rPr>
              <a:t>string</a:t>
            </a:r>
            <a:r>
              <a:rPr lang="zh-TW" altLang="en-US" sz="3600" b="1" kern="0" dirty="0">
                <a:solidFill>
                  <a:srgbClr val="0000A0"/>
                </a:solidFill>
              </a:rPr>
              <a:t> </a:t>
            </a:r>
            <a:r>
              <a:rPr lang="en-US" altLang="zh-TW" sz="3600" kern="0" dirty="0"/>
              <a:t>score[</a:t>
            </a:r>
            <a:r>
              <a:rPr lang="en-US" altLang="zh-TW" sz="3600" kern="0" dirty="0">
                <a:solidFill>
                  <a:srgbClr val="F000F0"/>
                </a:solidFill>
              </a:rPr>
              <a:t>5</a:t>
            </a:r>
            <a:r>
              <a:rPr lang="en-US" altLang="zh-TW" sz="3600" kern="0" dirty="0"/>
              <a:t>]</a:t>
            </a:r>
            <a:r>
              <a:rPr lang="en-US" altLang="zh-TW" sz="3600" kern="0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endParaRPr lang="en-US" altLang="zh-TW" sz="3600" kern="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600" kern="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233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3E019EF6-F045-43EA-0F2B-5DA237CBF748}"/>
              </a:ext>
            </a:extLst>
          </p:cNvPr>
          <p:cNvSpPr/>
          <p:nvPr/>
        </p:nvSpPr>
        <p:spPr>
          <a:xfrm>
            <a:off x="-1943101" y="476005"/>
            <a:ext cx="623570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A4571181-548B-B28D-93EC-ED39AB9B7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陣列 </a:t>
            </a:r>
            <a:r>
              <a:rPr lang="en-US" altLang="zh-TW" dirty="0"/>
              <a:t>Array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F57AB10-2C2D-0877-7C6D-A9A068930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28082" cy="435133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zh-TW" altLang="en-US" dirty="0"/>
              <a:t>當陣列被宣告後，系統會在</a:t>
            </a:r>
            <a:r>
              <a:rPr lang="zh-TW" altLang="en-US" dirty="0">
                <a:solidFill>
                  <a:srgbClr val="E0A000"/>
                </a:solidFill>
              </a:rPr>
              <a:t>記憶體</a:t>
            </a:r>
            <a:r>
              <a:rPr lang="zh-TW" altLang="en-US" dirty="0"/>
              <a:t>中找一塊</a:t>
            </a:r>
            <a:r>
              <a:rPr lang="zh-TW" altLang="en-US" dirty="0">
                <a:solidFill>
                  <a:srgbClr val="E0A000"/>
                </a:solidFill>
              </a:rPr>
              <a:t>連續的記憶體空間</a:t>
            </a:r>
            <a:r>
              <a:rPr lang="zh-TW" altLang="en-US" dirty="0"/>
              <a:t>來存放陣列</a:t>
            </a:r>
          </a:p>
        </p:txBody>
      </p:sp>
      <p:pic>
        <p:nvPicPr>
          <p:cNvPr id="5" name="圖形 4">
            <a:extLst>
              <a:ext uri="{FF2B5EF4-FFF2-40B4-BE49-F238E27FC236}">
                <a16:creationId xmlns:a16="http://schemas.microsoft.com/office/drawing/2014/main" id="{A4F9FAEE-5B73-C1FC-BFD0-9957948F02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18309" y="3838777"/>
            <a:ext cx="8744790" cy="2182096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18AE1B5B-BE44-96BD-C77F-2EF6D3CD1DB7}"/>
              </a:ext>
            </a:extLst>
          </p:cNvPr>
          <p:cNvSpPr txBox="1"/>
          <p:nvPr/>
        </p:nvSpPr>
        <p:spPr>
          <a:xfrm>
            <a:off x="3284110" y="44560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A5C90AD5-EACE-35A1-9B42-2AA8E5FEDB9E}"/>
              </a:ext>
            </a:extLst>
          </p:cNvPr>
          <p:cNvSpPr txBox="1"/>
          <p:nvPr/>
        </p:nvSpPr>
        <p:spPr>
          <a:xfrm>
            <a:off x="4922930" y="44560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343D00B2-88F4-E500-8D71-B2A4948048B2}"/>
              </a:ext>
            </a:extLst>
          </p:cNvPr>
          <p:cNvSpPr txBox="1"/>
          <p:nvPr/>
        </p:nvSpPr>
        <p:spPr>
          <a:xfrm>
            <a:off x="6561750" y="44560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85D3C90-0C8B-0BC1-9FAE-374E26C7EE39}"/>
              </a:ext>
            </a:extLst>
          </p:cNvPr>
          <p:cNvSpPr txBox="1"/>
          <p:nvPr/>
        </p:nvSpPr>
        <p:spPr>
          <a:xfrm>
            <a:off x="8200570" y="44560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AEBE0D23-8F5A-84F7-2E3F-A13396A12464}"/>
              </a:ext>
            </a:extLst>
          </p:cNvPr>
          <p:cNvSpPr txBox="1"/>
          <p:nvPr/>
        </p:nvSpPr>
        <p:spPr>
          <a:xfrm>
            <a:off x="9888273" y="44560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14C7E6A-6D08-BCCA-353B-FDB4D831EF08}"/>
              </a:ext>
            </a:extLst>
          </p:cNvPr>
          <p:cNvSpPr txBox="1"/>
          <p:nvPr/>
        </p:nvSpPr>
        <p:spPr>
          <a:xfrm>
            <a:off x="269910" y="4486869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DACA863-4D61-A2E6-D79D-049E47B937C7}"/>
              </a:ext>
            </a:extLst>
          </p:cNvPr>
          <p:cNvSpPr txBox="1"/>
          <p:nvPr/>
        </p:nvSpPr>
        <p:spPr>
          <a:xfrm>
            <a:off x="9227714" y="6308209"/>
            <a:ext cx="286125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以長度為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5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的一維陣列為例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B4F2F548-EC95-49D7-D708-A921F4126830}"/>
              </a:ext>
            </a:extLst>
          </p:cNvPr>
          <p:cNvSpPr/>
          <p:nvPr/>
        </p:nvSpPr>
        <p:spPr>
          <a:xfrm>
            <a:off x="7529318" y="1690688"/>
            <a:ext cx="3848924" cy="1182298"/>
          </a:xfrm>
          <a:prstGeom prst="roundRect">
            <a:avLst>
              <a:gd name="adj" fmla="val 1347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宣告在區域變數的陣列，若沒有初始化，視編譯器而定，內部可能有「垃圾」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記憶體殘值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9E1D748F-16C0-0AF2-BF4F-703377D50A3F}"/>
              </a:ext>
            </a:extLst>
          </p:cNvPr>
          <p:cNvSpPr/>
          <p:nvPr/>
        </p:nvSpPr>
        <p:spPr>
          <a:xfrm>
            <a:off x="3463260" y="36816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4562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3BE4C6FD-509F-D2F7-6EFD-AF3E2CFD9346}"/>
              </a:ext>
            </a:extLst>
          </p:cNvPr>
          <p:cNvSpPr/>
          <p:nvPr/>
        </p:nvSpPr>
        <p:spPr>
          <a:xfrm>
            <a:off x="5093299" y="36816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32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E990CD15-D6FD-1669-A535-FC492425AC61}"/>
              </a:ext>
            </a:extLst>
          </p:cNvPr>
          <p:cNvSpPr/>
          <p:nvPr/>
        </p:nvSpPr>
        <p:spPr>
          <a:xfrm>
            <a:off x="6723338" y="36816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C28729C5-9233-3606-2E0D-6F3009AB28CF}"/>
              </a:ext>
            </a:extLst>
          </p:cNvPr>
          <p:cNvSpPr/>
          <p:nvPr/>
        </p:nvSpPr>
        <p:spPr>
          <a:xfrm>
            <a:off x="8353377" y="36816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9831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8BA7DD67-8426-89C4-4D2C-0E5F10C6AF15}"/>
              </a:ext>
            </a:extLst>
          </p:cNvPr>
          <p:cNvSpPr/>
          <p:nvPr/>
        </p:nvSpPr>
        <p:spPr>
          <a:xfrm>
            <a:off x="9983417" y="36816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3179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61928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13E8A-63B5-65D2-A8FE-ECEB43480AD0}"/>
              </a:ext>
            </a:extLst>
          </p:cNvPr>
          <p:cNvSpPr/>
          <p:nvPr/>
        </p:nvSpPr>
        <p:spPr>
          <a:xfrm>
            <a:off x="-1943101" y="476005"/>
            <a:ext cx="623570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2B8F370-6C9F-BD53-6E6F-610CDEF1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陣列 </a:t>
            </a:r>
            <a:r>
              <a:rPr lang="en-US" altLang="zh-TW" dirty="0"/>
              <a:t>Array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74C445-7D2F-CE2A-59FE-4CAB54051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/>
              <a:t>在</a:t>
            </a:r>
            <a:r>
              <a:rPr lang="en-US" altLang="zh-TW" sz="3200" dirty="0"/>
              <a:t>C++</a:t>
            </a:r>
            <a:r>
              <a:rPr lang="zh-TW" altLang="en-US" sz="3200" dirty="0"/>
              <a:t>中可以這樣初始化：</a:t>
            </a:r>
            <a:endParaRPr lang="en-US" altLang="zh-TW" sz="3200" dirty="0"/>
          </a:p>
          <a:p>
            <a:endParaRPr lang="en-US" altLang="zh-TW" dirty="0"/>
          </a:p>
          <a:p>
            <a:pPr marL="0" indent="0">
              <a:buNone/>
            </a:pPr>
            <a:r>
              <a:rPr lang="zh-TW" altLang="en-US" b="1" kern="0" dirty="0">
                <a:solidFill>
                  <a:srgbClr val="0000A0"/>
                </a:solidFill>
              </a:rPr>
              <a:t>類別名 </a:t>
            </a:r>
            <a:r>
              <a:rPr lang="zh-TW" altLang="en-US" kern="0" dirty="0"/>
              <a:t>名稱</a:t>
            </a:r>
            <a:r>
              <a:rPr lang="en-US" altLang="zh-TW" kern="0" dirty="0"/>
              <a:t>[</a:t>
            </a:r>
            <a:r>
              <a:rPr lang="zh-TW" altLang="en-US" kern="0" dirty="0">
                <a:solidFill>
                  <a:srgbClr val="F000F0"/>
                </a:solidFill>
              </a:rPr>
              <a:t>大小</a:t>
            </a:r>
            <a:r>
              <a:rPr lang="en-US" altLang="zh-TW" kern="0" dirty="0">
                <a:solidFill>
                  <a:srgbClr val="F000F0"/>
                </a:solidFill>
              </a:rPr>
              <a:t>(</a:t>
            </a:r>
            <a:r>
              <a:rPr lang="zh-TW" altLang="en-US" kern="0" dirty="0">
                <a:solidFill>
                  <a:srgbClr val="F000F0"/>
                </a:solidFill>
              </a:rPr>
              <a:t>可填可不填</a:t>
            </a:r>
            <a:r>
              <a:rPr lang="en-US" altLang="zh-TW" kern="0" dirty="0">
                <a:solidFill>
                  <a:srgbClr val="F000F0"/>
                </a:solidFill>
              </a:rPr>
              <a:t>)</a:t>
            </a:r>
            <a:r>
              <a:rPr lang="en-US" altLang="zh-TW" kern="0" dirty="0"/>
              <a:t>]</a:t>
            </a:r>
            <a:r>
              <a:rPr lang="zh-TW" altLang="en-US" b="1" kern="0" dirty="0"/>
              <a:t> </a:t>
            </a:r>
            <a:r>
              <a:rPr lang="en-US" altLang="zh-TW" kern="0" dirty="0">
                <a:solidFill>
                  <a:srgbClr val="FF0000"/>
                </a:solidFill>
              </a:rPr>
              <a:t>=</a:t>
            </a:r>
            <a:r>
              <a:rPr lang="zh-TW" altLang="en-US" b="1" kern="0" dirty="0"/>
              <a:t> </a:t>
            </a:r>
            <a:r>
              <a:rPr lang="en-US" altLang="zh-TW" kern="0" dirty="0"/>
              <a:t>{</a:t>
            </a:r>
            <a:r>
              <a:rPr lang="zh-TW" altLang="en-US" kern="0" dirty="0"/>
              <a:t>元素</a:t>
            </a:r>
            <a:r>
              <a:rPr lang="en-US" altLang="zh-TW" kern="0" dirty="0"/>
              <a:t>1</a:t>
            </a:r>
            <a:r>
              <a:rPr lang="en-US" altLang="zh-TW" kern="0" dirty="0">
                <a:solidFill>
                  <a:srgbClr val="FF0000"/>
                </a:solidFill>
              </a:rPr>
              <a:t>,</a:t>
            </a:r>
            <a:r>
              <a:rPr lang="en-US" altLang="zh-TW" kern="0" dirty="0"/>
              <a:t> </a:t>
            </a:r>
            <a:r>
              <a:rPr lang="zh-TW" altLang="en-US" kern="0" dirty="0"/>
              <a:t>元素</a:t>
            </a:r>
            <a:r>
              <a:rPr lang="en-US" altLang="zh-TW" kern="0" dirty="0"/>
              <a:t>2</a:t>
            </a:r>
            <a:r>
              <a:rPr lang="en-US" altLang="zh-TW" kern="0" dirty="0">
                <a:solidFill>
                  <a:srgbClr val="FF0000"/>
                </a:solidFill>
              </a:rPr>
              <a:t>,</a:t>
            </a:r>
            <a:r>
              <a:rPr lang="en-US" altLang="zh-TW" kern="0" dirty="0"/>
              <a:t> …</a:t>
            </a:r>
            <a:r>
              <a:rPr lang="en-US" altLang="zh-TW" kern="0" dirty="0">
                <a:solidFill>
                  <a:srgbClr val="FF0000"/>
                </a:solidFill>
              </a:rPr>
              <a:t>,</a:t>
            </a:r>
            <a:r>
              <a:rPr lang="en-US" altLang="zh-TW" kern="0" dirty="0"/>
              <a:t> </a:t>
            </a:r>
            <a:r>
              <a:rPr lang="zh-TW" altLang="en-US" kern="0" dirty="0"/>
              <a:t>元素</a:t>
            </a:r>
            <a:r>
              <a:rPr lang="en-US" altLang="zh-TW" kern="0" dirty="0"/>
              <a:t>n}</a:t>
            </a:r>
            <a:r>
              <a:rPr lang="en-US" altLang="zh-TW" kern="0" dirty="0">
                <a:solidFill>
                  <a:srgbClr val="FF0000"/>
                </a:solidFill>
              </a:rPr>
              <a:t>;</a:t>
            </a:r>
          </a:p>
          <a:p>
            <a:endParaRPr lang="en-US" altLang="zh-TW" kern="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b="1" kern="0" dirty="0">
              <a:solidFill>
                <a:srgbClr val="0000A0"/>
              </a:solidFill>
            </a:endParaRPr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</a:rPr>
              <a:t>int</a:t>
            </a:r>
            <a:r>
              <a:rPr lang="zh-TW" altLang="en-US" b="1" kern="0" dirty="0">
                <a:solidFill>
                  <a:srgbClr val="0000A0"/>
                </a:solidFill>
              </a:rPr>
              <a:t> </a:t>
            </a:r>
            <a:r>
              <a:rPr lang="en-US" altLang="zh-TW" kern="0" dirty="0"/>
              <a:t>score[]</a:t>
            </a:r>
            <a:r>
              <a:rPr lang="zh-TW" altLang="en-US" b="1" kern="0" dirty="0"/>
              <a:t> </a:t>
            </a:r>
            <a:r>
              <a:rPr lang="en-US" altLang="zh-TW" kern="0" dirty="0">
                <a:solidFill>
                  <a:srgbClr val="FF0000"/>
                </a:solidFill>
              </a:rPr>
              <a:t>=</a:t>
            </a:r>
            <a:r>
              <a:rPr lang="zh-TW" altLang="en-US" b="1" kern="0" dirty="0"/>
              <a:t> </a:t>
            </a:r>
            <a:r>
              <a:rPr lang="en-US" altLang="zh-TW" kern="0" dirty="0"/>
              <a:t>{</a:t>
            </a:r>
            <a:r>
              <a:rPr lang="en-US" altLang="zh-TW" kern="0" dirty="0">
                <a:solidFill>
                  <a:srgbClr val="F000F0"/>
                </a:solidFill>
              </a:rPr>
              <a:t>100</a:t>
            </a:r>
            <a:r>
              <a:rPr lang="en-US" altLang="zh-TW" kern="0" dirty="0">
                <a:solidFill>
                  <a:srgbClr val="FF0000"/>
                </a:solidFill>
              </a:rPr>
              <a:t>,</a:t>
            </a:r>
            <a:r>
              <a:rPr lang="en-US" altLang="zh-TW" kern="0" dirty="0"/>
              <a:t> </a:t>
            </a:r>
            <a:r>
              <a:rPr lang="en-US" altLang="zh-TW" kern="0" dirty="0">
                <a:solidFill>
                  <a:srgbClr val="F000F0"/>
                </a:solidFill>
              </a:rPr>
              <a:t>89</a:t>
            </a:r>
            <a:r>
              <a:rPr lang="en-US" altLang="zh-TW" kern="0" dirty="0">
                <a:solidFill>
                  <a:srgbClr val="FF0000"/>
                </a:solidFill>
              </a:rPr>
              <a:t>,</a:t>
            </a:r>
            <a:r>
              <a:rPr lang="en-US" altLang="zh-TW" kern="0" dirty="0">
                <a:solidFill>
                  <a:srgbClr val="F000F0"/>
                </a:solidFill>
              </a:rPr>
              <a:t> 74</a:t>
            </a:r>
            <a:r>
              <a:rPr lang="en-US" altLang="zh-TW" kern="0" dirty="0">
                <a:solidFill>
                  <a:srgbClr val="FF0000"/>
                </a:solidFill>
              </a:rPr>
              <a:t>, </a:t>
            </a:r>
            <a:r>
              <a:rPr lang="en-US" altLang="zh-TW" kern="0" dirty="0">
                <a:solidFill>
                  <a:srgbClr val="F000F0"/>
                </a:solidFill>
              </a:rPr>
              <a:t>70</a:t>
            </a:r>
            <a:r>
              <a:rPr lang="en-US" altLang="zh-TW" kern="0" dirty="0">
                <a:solidFill>
                  <a:srgbClr val="FF0000"/>
                </a:solidFill>
              </a:rPr>
              <a:t>, </a:t>
            </a:r>
            <a:r>
              <a:rPr lang="en-US" altLang="zh-TW" kern="0" dirty="0">
                <a:solidFill>
                  <a:srgbClr val="F000F0"/>
                </a:solidFill>
              </a:rPr>
              <a:t>40</a:t>
            </a:r>
            <a:r>
              <a:rPr lang="en-US" altLang="zh-TW" kern="0" dirty="0"/>
              <a:t>}</a:t>
            </a:r>
            <a:r>
              <a:rPr lang="en-US" altLang="zh-TW" kern="0" dirty="0">
                <a:solidFill>
                  <a:srgbClr val="FF0000"/>
                </a:solidFill>
              </a:rPr>
              <a:t>;</a:t>
            </a:r>
            <a:endParaRPr lang="zh-TW" altLang="en-US" kern="0" dirty="0">
              <a:solidFill>
                <a:srgbClr val="FF0000"/>
              </a:solidFill>
            </a:endParaRPr>
          </a:p>
          <a:p>
            <a:endParaRPr lang="zh-TW" altLang="en-US" kern="0" dirty="0">
              <a:solidFill>
                <a:srgbClr val="FF0000"/>
              </a:solidFill>
            </a:endParaRPr>
          </a:p>
          <a:p>
            <a:endParaRPr lang="zh-TW" altLang="en-US" kern="0" dirty="0">
              <a:solidFill>
                <a:srgbClr val="FF0000"/>
              </a:solidFill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7301F6A3-15D9-E984-8097-6F37730D5095}"/>
              </a:ext>
            </a:extLst>
          </p:cNvPr>
          <p:cNvSpPr/>
          <p:nvPr/>
        </p:nvSpPr>
        <p:spPr>
          <a:xfrm>
            <a:off x="3180866" y="3425617"/>
            <a:ext cx="3252334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編譯器會自動推導</a:t>
            </a:r>
          </a:p>
        </p:txBody>
      </p:sp>
    </p:spTree>
    <p:extLst>
      <p:ext uri="{BB962C8B-B14F-4D97-AF65-F5344CB8AC3E}">
        <p14:creationId xmlns:p14="http://schemas.microsoft.com/office/powerpoint/2010/main" val="27801355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13E8A-63B5-65D2-A8FE-ECEB43480AD0}"/>
              </a:ext>
            </a:extLst>
          </p:cNvPr>
          <p:cNvSpPr/>
          <p:nvPr/>
        </p:nvSpPr>
        <p:spPr>
          <a:xfrm>
            <a:off x="-1943101" y="476005"/>
            <a:ext cx="623570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2B8F370-6C9F-BD53-6E6F-610CDEF1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陣列 </a:t>
            </a:r>
            <a:r>
              <a:rPr lang="en-US" altLang="zh-TW" dirty="0"/>
              <a:t>Array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74C445-7D2F-CE2A-59FE-4CAB54051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/>
              <a:t>若 給定元素大小 </a:t>
            </a:r>
            <a:r>
              <a:rPr lang="en-US" altLang="zh-TW" sz="3200" dirty="0"/>
              <a:t>&lt;</a:t>
            </a:r>
            <a:r>
              <a:rPr lang="zh-TW" altLang="en-US" sz="3200" dirty="0"/>
              <a:t> 陣列大小，則會自動填入該類別的</a:t>
            </a:r>
            <a:r>
              <a:rPr lang="zh-TW" altLang="en-US" sz="3200" dirty="0">
                <a:solidFill>
                  <a:srgbClr val="E0A000"/>
                </a:solidFill>
              </a:rPr>
              <a:t>預設值</a:t>
            </a:r>
            <a:r>
              <a:rPr lang="en-US" altLang="zh-TW" sz="3200" dirty="0">
                <a:solidFill>
                  <a:srgbClr val="E0A000"/>
                </a:solidFill>
              </a:rPr>
              <a:t>(0)</a:t>
            </a:r>
          </a:p>
          <a:p>
            <a:endParaRPr lang="en-US" altLang="zh-TW" b="1" kern="0" dirty="0">
              <a:solidFill>
                <a:srgbClr val="0000A0"/>
              </a:solidFill>
            </a:endParaRPr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</a:rPr>
              <a:t>int</a:t>
            </a:r>
            <a:r>
              <a:rPr lang="zh-TW" altLang="en-US" b="1" kern="0" dirty="0">
                <a:solidFill>
                  <a:srgbClr val="0000A0"/>
                </a:solidFill>
              </a:rPr>
              <a:t> </a:t>
            </a:r>
            <a:r>
              <a:rPr lang="en-US" altLang="zh-TW" kern="0" dirty="0"/>
              <a:t>score[</a:t>
            </a:r>
            <a:r>
              <a:rPr lang="en-US" altLang="zh-TW" kern="0" dirty="0">
                <a:solidFill>
                  <a:srgbClr val="F000F0"/>
                </a:solidFill>
              </a:rPr>
              <a:t>5</a:t>
            </a:r>
            <a:r>
              <a:rPr lang="en-US" altLang="zh-TW" kern="0" dirty="0"/>
              <a:t>]</a:t>
            </a:r>
            <a:r>
              <a:rPr lang="zh-TW" altLang="en-US" b="1" kern="0" dirty="0"/>
              <a:t> </a:t>
            </a:r>
            <a:r>
              <a:rPr lang="en-US" altLang="zh-TW" kern="0" dirty="0">
                <a:solidFill>
                  <a:srgbClr val="FF0000"/>
                </a:solidFill>
              </a:rPr>
              <a:t>=</a:t>
            </a:r>
            <a:r>
              <a:rPr lang="zh-TW" altLang="en-US" b="1" kern="0" dirty="0"/>
              <a:t> </a:t>
            </a:r>
            <a:r>
              <a:rPr lang="en-US" altLang="zh-TW" kern="0" dirty="0"/>
              <a:t>{</a:t>
            </a:r>
            <a:r>
              <a:rPr lang="en-US" altLang="zh-TW" kern="0" dirty="0">
                <a:solidFill>
                  <a:srgbClr val="F000F0"/>
                </a:solidFill>
              </a:rPr>
              <a:t>100</a:t>
            </a:r>
            <a:r>
              <a:rPr lang="en-US" altLang="zh-TW" kern="0" dirty="0">
                <a:solidFill>
                  <a:srgbClr val="FF0000"/>
                </a:solidFill>
              </a:rPr>
              <a:t>,</a:t>
            </a:r>
            <a:r>
              <a:rPr lang="en-US" altLang="zh-TW" kern="0" dirty="0"/>
              <a:t> </a:t>
            </a:r>
            <a:r>
              <a:rPr lang="en-US" altLang="zh-TW" kern="0" dirty="0">
                <a:solidFill>
                  <a:srgbClr val="F000F0"/>
                </a:solidFill>
              </a:rPr>
              <a:t>89</a:t>
            </a:r>
            <a:r>
              <a:rPr lang="en-US" altLang="zh-TW" kern="0" dirty="0"/>
              <a:t>}</a:t>
            </a:r>
            <a:r>
              <a:rPr lang="en-US" altLang="zh-TW" kern="0" dirty="0">
                <a:solidFill>
                  <a:srgbClr val="FF0000"/>
                </a:solidFill>
              </a:rPr>
              <a:t>;</a:t>
            </a:r>
            <a:endParaRPr lang="zh-TW" altLang="en-US" kern="0" dirty="0">
              <a:solidFill>
                <a:srgbClr val="FF0000"/>
              </a:solidFill>
            </a:endParaRPr>
          </a:p>
          <a:p>
            <a:endParaRPr lang="zh-TW" altLang="en-US" kern="0" dirty="0">
              <a:solidFill>
                <a:srgbClr val="FF0000"/>
              </a:solidFill>
            </a:endParaRPr>
          </a:p>
          <a:p>
            <a:endParaRPr lang="zh-TW" altLang="en-US" kern="0" dirty="0">
              <a:solidFill>
                <a:srgbClr val="FF0000"/>
              </a:solidFill>
            </a:endParaRPr>
          </a:p>
        </p:txBody>
      </p:sp>
      <p:pic>
        <p:nvPicPr>
          <p:cNvPr id="6" name="圖形 5">
            <a:extLst>
              <a:ext uri="{FF2B5EF4-FFF2-40B4-BE49-F238E27FC236}">
                <a16:creationId xmlns:a16="http://schemas.microsoft.com/office/drawing/2014/main" id="{D5DAB94E-7DD7-F6FA-5466-B97F52B3DC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18309" y="4372177"/>
            <a:ext cx="8744790" cy="2182096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E0B6FAF7-C4C3-1B28-9923-46A48040A943}"/>
              </a:ext>
            </a:extLst>
          </p:cNvPr>
          <p:cNvSpPr txBox="1"/>
          <p:nvPr/>
        </p:nvSpPr>
        <p:spPr>
          <a:xfrm>
            <a:off x="3284110" y="49894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5C8D09D-9CF0-F19A-06D4-AC3E772F574C}"/>
              </a:ext>
            </a:extLst>
          </p:cNvPr>
          <p:cNvSpPr txBox="1"/>
          <p:nvPr/>
        </p:nvSpPr>
        <p:spPr>
          <a:xfrm>
            <a:off x="4922930" y="49894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01AF2D65-67C7-BDB1-FCDB-3EA197250C50}"/>
              </a:ext>
            </a:extLst>
          </p:cNvPr>
          <p:cNvSpPr txBox="1"/>
          <p:nvPr/>
        </p:nvSpPr>
        <p:spPr>
          <a:xfrm>
            <a:off x="6561750" y="49894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36FD3F8-3D4C-FEDD-F6C0-E7F88D6BCCDF}"/>
              </a:ext>
            </a:extLst>
          </p:cNvPr>
          <p:cNvSpPr txBox="1"/>
          <p:nvPr/>
        </p:nvSpPr>
        <p:spPr>
          <a:xfrm>
            <a:off x="8200570" y="49894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8CAB10A5-6402-E296-B695-91B16A731E65}"/>
              </a:ext>
            </a:extLst>
          </p:cNvPr>
          <p:cNvSpPr txBox="1"/>
          <p:nvPr/>
        </p:nvSpPr>
        <p:spPr>
          <a:xfrm>
            <a:off x="9888273" y="49894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50E6D09-6E62-9FE3-E185-DE3C9F5D9F0A}"/>
              </a:ext>
            </a:extLst>
          </p:cNvPr>
          <p:cNvSpPr txBox="1"/>
          <p:nvPr/>
        </p:nvSpPr>
        <p:spPr>
          <a:xfrm>
            <a:off x="269910" y="5020269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FBAABF0E-538E-80A1-CA55-31DD72DD4994}"/>
              </a:ext>
            </a:extLst>
          </p:cNvPr>
          <p:cNvSpPr/>
          <p:nvPr/>
        </p:nvSpPr>
        <p:spPr>
          <a:xfrm>
            <a:off x="3463260" y="42150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100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3A993ECB-FD5F-2DF5-3E31-F7BC2EF73C70}"/>
              </a:ext>
            </a:extLst>
          </p:cNvPr>
          <p:cNvSpPr/>
          <p:nvPr/>
        </p:nvSpPr>
        <p:spPr>
          <a:xfrm>
            <a:off x="5093299" y="42150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89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F67FF89A-FCCF-5815-AB83-E4FCD25F9DEA}"/>
              </a:ext>
            </a:extLst>
          </p:cNvPr>
          <p:cNvSpPr/>
          <p:nvPr/>
        </p:nvSpPr>
        <p:spPr>
          <a:xfrm>
            <a:off x="6723338" y="42150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22530597-E603-C964-C489-833024646368}"/>
              </a:ext>
            </a:extLst>
          </p:cNvPr>
          <p:cNvSpPr/>
          <p:nvPr/>
        </p:nvSpPr>
        <p:spPr>
          <a:xfrm>
            <a:off x="8353377" y="42150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C4276191-C51D-232F-267A-E67E7E65CE59}"/>
              </a:ext>
            </a:extLst>
          </p:cNvPr>
          <p:cNvSpPr/>
          <p:nvPr/>
        </p:nvSpPr>
        <p:spPr>
          <a:xfrm>
            <a:off x="9983417" y="42150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284729A9-6664-3EC6-0EE6-19F3A5489D44}"/>
              </a:ext>
            </a:extLst>
          </p:cNvPr>
          <p:cNvSpPr/>
          <p:nvPr/>
        </p:nvSpPr>
        <p:spPr>
          <a:xfrm>
            <a:off x="6273743" y="3503913"/>
            <a:ext cx="1833922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自動填入 </a:t>
            </a:r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4F8931A1-2850-A838-B8F3-54DA20FD8858}"/>
              </a:ext>
            </a:extLst>
          </p:cNvPr>
          <p:cNvSpPr/>
          <p:nvPr/>
        </p:nvSpPr>
        <p:spPr>
          <a:xfrm>
            <a:off x="8261937" y="3503913"/>
            <a:ext cx="1833922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自動填入 </a:t>
            </a:r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9938FD82-B78D-185C-E05D-63CC65B835D4}"/>
              </a:ext>
            </a:extLst>
          </p:cNvPr>
          <p:cNvSpPr/>
          <p:nvPr/>
        </p:nvSpPr>
        <p:spPr>
          <a:xfrm>
            <a:off x="10225984" y="3503913"/>
            <a:ext cx="1833922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自動填入 </a:t>
            </a:r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394870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13E8A-63B5-65D2-A8FE-ECEB43480AD0}"/>
              </a:ext>
            </a:extLst>
          </p:cNvPr>
          <p:cNvSpPr/>
          <p:nvPr/>
        </p:nvSpPr>
        <p:spPr>
          <a:xfrm>
            <a:off x="-1943101" y="476005"/>
            <a:ext cx="623570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2B8F370-6C9F-BD53-6E6F-610CDEF1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陣列 </a:t>
            </a:r>
            <a:r>
              <a:rPr lang="en-US" altLang="zh-TW" dirty="0"/>
              <a:t>Array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74C445-7D2F-CE2A-59FE-4CAB54051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/>
              <a:t>若 給定元素大小 </a:t>
            </a:r>
            <a:r>
              <a:rPr lang="en-US" altLang="zh-TW" sz="3200" dirty="0"/>
              <a:t>&lt;</a:t>
            </a:r>
            <a:r>
              <a:rPr lang="zh-TW" altLang="en-US" sz="3200" dirty="0"/>
              <a:t> 陣列大小，則會自動填入該類別的</a:t>
            </a:r>
            <a:r>
              <a:rPr lang="zh-TW" altLang="en-US" sz="3200" dirty="0">
                <a:solidFill>
                  <a:srgbClr val="E0A000"/>
                </a:solidFill>
              </a:rPr>
              <a:t>預設值</a:t>
            </a:r>
            <a:r>
              <a:rPr lang="en-US" altLang="zh-TW" sz="3200" dirty="0">
                <a:solidFill>
                  <a:srgbClr val="E0A000"/>
                </a:solidFill>
              </a:rPr>
              <a:t>(0)</a:t>
            </a:r>
          </a:p>
          <a:p>
            <a:endParaRPr lang="en-US" altLang="zh-TW" b="1" kern="0" dirty="0">
              <a:solidFill>
                <a:srgbClr val="0000A0"/>
              </a:solidFill>
            </a:endParaRPr>
          </a:p>
          <a:p>
            <a:pPr marL="0" indent="0">
              <a:buNone/>
            </a:pPr>
            <a:r>
              <a:rPr lang="en-US" altLang="zh-TW" b="1" kern="0" dirty="0">
                <a:solidFill>
                  <a:srgbClr val="0000A0"/>
                </a:solidFill>
              </a:rPr>
              <a:t>int</a:t>
            </a:r>
            <a:r>
              <a:rPr lang="zh-TW" altLang="en-US" b="1" kern="0" dirty="0">
                <a:solidFill>
                  <a:srgbClr val="0000A0"/>
                </a:solidFill>
              </a:rPr>
              <a:t> </a:t>
            </a:r>
            <a:r>
              <a:rPr lang="en-US" altLang="zh-TW" kern="0" dirty="0"/>
              <a:t>score[</a:t>
            </a:r>
            <a:r>
              <a:rPr lang="en-US" altLang="zh-TW" kern="0" dirty="0">
                <a:solidFill>
                  <a:srgbClr val="F000F0"/>
                </a:solidFill>
              </a:rPr>
              <a:t>5</a:t>
            </a:r>
            <a:r>
              <a:rPr lang="en-US" altLang="zh-TW" kern="0" dirty="0"/>
              <a:t>]</a:t>
            </a:r>
            <a:r>
              <a:rPr lang="zh-TW" altLang="en-US" b="1" kern="0" dirty="0"/>
              <a:t> </a:t>
            </a:r>
            <a:r>
              <a:rPr lang="en-US" altLang="zh-TW" kern="0" dirty="0">
                <a:solidFill>
                  <a:srgbClr val="FF0000"/>
                </a:solidFill>
              </a:rPr>
              <a:t>=</a:t>
            </a:r>
            <a:r>
              <a:rPr lang="zh-TW" altLang="en-US" b="1" kern="0" dirty="0"/>
              <a:t> </a:t>
            </a:r>
            <a:r>
              <a:rPr lang="en-US" altLang="zh-TW" kern="0" dirty="0"/>
              <a:t>{}</a:t>
            </a:r>
            <a:r>
              <a:rPr lang="en-US" altLang="zh-TW" kern="0" dirty="0">
                <a:solidFill>
                  <a:srgbClr val="FF0000"/>
                </a:solidFill>
              </a:rPr>
              <a:t>;</a:t>
            </a:r>
            <a:endParaRPr lang="zh-TW" altLang="en-US" kern="0" dirty="0">
              <a:solidFill>
                <a:srgbClr val="FF0000"/>
              </a:solidFill>
            </a:endParaRPr>
          </a:p>
          <a:p>
            <a:endParaRPr lang="zh-TW" altLang="en-US" kern="0" dirty="0">
              <a:solidFill>
                <a:srgbClr val="FF0000"/>
              </a:solidFill>
            </a:endParaRPr>
          </a:p>
          <a:p>
            <a:endParaRPr lang="zh-TW" altLang="en-US" kern="0" dirty="0">
              <a:solidFill>
                <a:srgbClr val="FF0000"/>
              </a:solidFill>
            </a:endParaRPr>
          </a:p>
        </p:txBody>
      </p:sp>
      <p:pic>
        <p:nvPicPr>
          <p:cNvPr id="6" name="圖形 5">
            <a:extLst>
              <a:ext uri="{FF2B5EF4-FFF2-40B4-BE49-F238E27FC236}">
                <a16:creationId xmlns:a16="http://schemas.microsoft.com/office/drawing/2014/main" id="{D5DAB94E-7DD7-F6FA-5466-B97F52B3DC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18309" y="4372177"/>
            <a:ext cx="8744790" cy="2182096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E0B6FAF7-C4C3-1B28-9923-46A48040A943}"/>
              </a:ext>
            </a:extLst>
          </p:cNvPr>
          <p:cNvSpPr txBox="1"/>
          <p:nvPr/>
        </p:nvSpPr>
        <p:spPr>
          <a:xfrm>
            <a:off x="3284110" y="49894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5C8D09D-9CF0-F19A-06D4-AC3E772F574C}"/>
              </a:ext>
            </a:extLst>
          </p:cNvPr>
          <p:cNvSpPr txBox="1"/>
          <p:nvPr/>
        </p:nvSpPr>
        <p:spPr>
          <a:xfrm>
            <a:off x="4922930" y="49894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01AF2D65-67C7-BDB1-FCDB-3EA197250C50}"/>
              </a:ext>
            </a:extLst>
          </p:cNvPr>
          <p:cNvSpPr txBox="1"/>
          <p:nvPr/>
        </p:nvSpPr>
        <p:spPr>
          <a:xfrm>
            <a:off x="6561750" y="49894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36FD3F8-3D4C-FEDD-F6C0-E7F88D6BCCDF}"/>
              </a:ext>
            </a:extLst>
          </p:cNvPr>
          <p:cNvSpPr txBox="1"/>
          <p:nvPr/>
        </p:nvSpPr>
        <p:spPr>
          <a:xfrm>
            <a:off x="8200570" y="49894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8CAB10A5-6402-E296-B695-91B16A731E65}"/>
              </a:ext>
            </a:extLst>
          </p:cNvPr>
          <p:cNvSpPr txBox="1"/>
          <p:nvPr/>
        </p:nvSpPr>
        <p:spPr>
          <a:xfrm>
            <a:off x="9888273" y="49894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A50E6D09-6E62-9FE3-E185-DE3C9F5D9F0A}"/>
              </a:ext>
            </a:extLst>
          </p:cNvPr>
          <p:cNvSpPr txBox="1"/>
          <p:nvPr/>
        </p:nvSpPr>
        <p:spPr>
          <a:xfrm>
            <a:off x="269910" y="5020269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FBAABF0E-538E-80A1-CA55-31DD72DD4994}"/>
              </a:ext>
            </a:extLst>
          </p:cNvPr>
          <p:cNvSpPr/>
          <p:nvPr/>
        </p:nvSpPr>
        <p:spPr>
          <a:xfrm>
            <a:off x="3463260" y="42150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3A993ECB-FD5F-2DF5-3E31-F7BC2EF73C70}"/>
              </a:ext>
            </a:extLst>
          </p:cNvPr>
          <p:cNvSpPr/>
          <p:nvPr/>
        </p:nvSpPr>
        <p:spPr>
          <a:xfrm>
            <a:off x="5093299" y="42150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F67FF89A-FCCF-5815-AB83-E4FCD25F9DEA}"/>
              </a:ext>
            </a:extLst>
          </p:cNvPr>
          <p:cNvSpPr/>
          <p:nvPr/>
        </p:nvSpPr>
        <p:spPr>
          <a:xfrm>
            <a:off x="6723338" y="42150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22530597-E603-C964-C489-833024646368}"/>
              </a:ext>
            </a:extLst>
          </p:cNvPr>
          <p:cNvSpPr/>
          <p:nvPr/>
        </p:nvSpPr>
        <p:spPr>
          <a:xfrm>
            <a:off x="8353377" y="42150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C4276191-C51D-232F-267A-E67E7E65CE59}"/>
              </a:ext>
            </a:extLst>
          </p:cNvPr>
          <p:cNvSpPr/>
          <p:nvPr/>
        </p:nvSpPr>
        <p:spPr>
          <a:xfrm>
            <a:off x="9983417" y="4215057"/>
            <a:ext cx="946600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7AB10A47-BA88-5F8A-7DDC-FE491B65C10A}"/>
              </a:ext>
            </a:extLst>
          </p:cNvPr>
          <p:cNvSpPr/>
          <p:nvPr/>
        </p:nvSpPr>
        <p:spPr>
          <a:xfrm>
            <a:off x="6273743" y="3503913"/>
            <a:ext cx="1833922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自動填入 </a:t>
            </a:r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4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733986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13E8A-63B5-65D2-A8FE-ECEB43480AD0}"/>
              </a:ext>
            </a:extLst>
          </p:cNvPr>
          <p:cNvSpPr/>
          <p:nvPr/>
        </p:nvSpPr>
        <p:spPr>
          <a:xfrm>
            <a:off x="-1943101" y="476005"/>
            <a:ext cx="623570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2B8F370-6C9F-BD53-6E6F-610CDEF1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陣列 </a:t>
            </a:r>
            <a:r>
              <a:rPr lang="en-US" altLang="zh-TW" dirty="0"/>
              <a:t>Array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74C445-7D2F-CE2A-59FE-4CAB54051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zh-TW" altLang="en-US" sz="3200" dirty="0"/>
              <a:t>存取陣列的元素：</a:t>
            </a:r>
            <a:endParaRPr lang="en-US" altLang="zh-TW" sz="3200" dirty="0"/>
          </a:p>
          <a:p>
            <a:endParaRPr lang="en-US" altLang="zh-TW" dirty="0"/>
          </a:p>
          <a:p>
            <a:pPr marL="0" indent="0">
              <a:buNone/>
            </a:pPr>
            <a:r>
              <a:rPr lang="zh-TW" altLang="en-US" sz="3600" kern="0" dirty="0"/>
              <a:t>名稱</a:t>
            </a:r>
            <a:r>
              <a:rPr lang="en-US" altLang="zh-TW" sz="3600" kern="0" dirty="0"/>
              <a:t>[</a:t>
            </a:r>
            <a:r>
              <a:rPr lang="zh-TW" altLang="en-US" sz="3600" kern="0" dirty="0">
                <a:solidFill>
                  <a:srgbClr val="F000F0"/>
                </a:solidFill>
              </a:rPr>
              <a:t>註標</a:t>
            </a:r>
            <a:r>
              <a:rPr lang="en-US" altLang="zh-TW" sz="3600" kern="0" dirty="0">
                <a:solidFill>
                  <a:srgbClr val="F000F0"/>
                </a:solidFill>
              </a:rPr>
              <a:t>(index)</a:t>
            </a:r>
            <a:r>
              <a:rPr lang="en-US" altLang="zh-TW" sz="3600" kern="0" dirty="0"/>
              <a:t>]</a:t>
            </a:r>
            <a:endParaRPr lang="en-US" altLang="zh-TW" sz="3600" kern="0" dirty="0">
              <a:solidFill>
                <a:srgbClr val="FF0000"/>
              </a:solidFill>
            </a:endParaRP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B8BC45F-9465-AD54-FA36-0F85EE3C7C31}"/>
              </a:ext>
            </a:extLst>
          </p:cNvPr>
          <p:cNvSpPr txBox="1">
            <a:spLocks/>
          </p:cNvSpPr>
          <p:nvPr/>
        </p:nvSpPr>
        <p:spPr>
          <a:xfrm>
            <a:off x="6095999" y="1825625"/>
            <a:ext cx="577724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3200" dirty="0"/>
              <a:t>例如：</a:t>
            </a:r>
            <a:endParaRPr lang="en-US" altLang="zh-TW" sz="3200" dirty="0"/>
          </a:p>
          <a:p>
            <a:endParaRPr lang="en-US" altLang="zh-TW" dirty="0"/>
          </a:p>
          <a:p>
            <a:pPr marL="0" indent="0">
              <a:buNone/>
            </a:pPr>
            <a:r>
              <a:rPr lang="en-US" altLang="zh-TW" sz="3600" kern="0" dirty="0"/>
              <a:t>score[</a:t>
            </a:r>
            <a:r>
              <a:rPr lang="en-US" altLang="zh-TW" sz="3600" kern="0" dirty="0">
                <a:solidFill>
                  <a:srgbClr val="F000F0"/>
                </a:solidFill>
              </a:rPr>
              <a:t>2</a:t>
            </a:r>
            <a:r>
              <a:rPr lang="en-US" altLang="zh-TW" sz="3600" kern="0" dirty="0"/>
              <a:t>]</a:t>
            </a:r>
            <a:endParaRPr lang="en-US" altLang="zh-TW" sz="3600" kern="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sz="3600" kern="0" dirty="0"/>
              <a:t>temperature[</a:t>
            </a:r>
            <a:r>
              <a:rPr lang="en-US" altLang="zh-TW" sz="3600" kern="0" dirty="0">
                <a:solidFill>
                  <a:srgbClr val="F000F0"/>
                </a:solidFill>
              </a:rPr>
              <a:t>15</a:t>
            </a:r>
            <a:r>
              <a:rPr lang="en-US" altLang="zh-TW" sz="3600" kern="0" dirty="0"/>
              <a:t>]</a:t>
            </a:r>
            <a:endParaRPr lang="en-US" altLang="zh-TW" sz="3600" b="1" kern="0" dirty="0">
              <a:solidFill>
                <a:srgbClr val="0000A0"/>
              </a:solidFill>
            </a:endParaRPr>
          </a:p>
          <a:p>
            <a:pPr marL="0" indent="0">
              <a:buNone/>
            </a:pPr>
            <a:r>
              <a:rPr lang="en-US" altLang="zh-TW" sz="3600" kern="0" dirty="0" err="1"/>
              <a:t>isPassed</a:t>
            </a:r>
            <a:r>
              <a:rPr lang="en-US" altLang="zh-TW" sz="3600" kern="0" dirty="0"/>
              <a:t>[</a:t>
            </a:r>
            <a:r>
              <a:rPr lang="en-US" altLang="zh-TW" sz="3600" kern="0" dirty="0">
                <a:solidFill>
                  <a:srgbClr val="F000F0"/>
                </a:solidFill>
              </a:rPr>
              <a:t>0</a:t>
            </a:r>
            <a:r>
              <a:rPr lang="en-US" altLang="zh-TW" sz="3600" kern="0" dirty="0"/>
              <a:t>]</a:t>
            </a:r>
            <a:endParaRPr lang="en-US" altLang="zh-TW" sz="3600" kern="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3600" kern="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4735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13E8A-63B5-65D2-A8FE-ECEB43480AD0}"/>
              </a:ext>
            </a:extLst>
          </p:cNvPr>
          <p:cNvSpPr/>
          <p:nvPr/>
        </p:nvSpPr>
        <p:spPr>
          <a:xfrm>
            <a:off x="-1943101" y="476005"/>
            <a:ext cx="623570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2B8F370-6C9F-BD53-6E6F-610CDEF1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陣列 </a:t>
            </a:r>
            <a:r>
              <a:rPr lang="en-US" altLang="zh-TW" dirty="0"/>
              <a:t>Array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74C445-7D2F-CE2A-59FE-4CAB54051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51815"/>
          </a:xfrm>
        </p:spPr>
        <p:txBody>
          <a:bodyPr>
            <a:normAutofit/>
          </a:bodyPr>
          <a:lstStyle/>
          <a:p>
            <a:r>
              <a:rPr lang="zh-TW" altLang="en-US" sz="3200" dirty="0"/>
              <a:t>搭配</a:t>
            </a:r>
            <a:r>
              <a:rPr lang="en-US" altLang="zh-TW" sz="3200" b="1" dirty="0">
                <a:solidFill>
                  <a:srgbClr val="0000A1"/>
                </a:solidFill>
              </a:rPr>
              <a:t>for</a:t>
            </a:r>
            <a:r>
              <a:rPr lang="zh-TW" altLang="en-US" sz="3200" dirty="0"/>
              <a:t>迴圈，存取陣列裡的元素</a:t>
            </a:r>
            <a:endParaRPr lang="en-US" altLang="zh-TW" sz="3200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246FC0B6-6A49-4E02-AEDF-3D2223A58049}"/>
              </a:ext>
            </a:extLst>
          </p:cNvPr>
          <p:cNvSpPr txBox="1">
            <a:spLocks/>
          </p:cNvSpPr>
          <p:nvPr/>
        </p:nvSpPr>
        <p:spPr>
          <a:xfrm>
            <a:off x="838200" y="2484120"/>
            <a:ext cx="10515600" cy="437388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20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[]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89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74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70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};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D15F344-5594-6106-36CA-8A2ABA2DFEBB}"/>
              </a:ext>
            </a:extLst>
          </p:cNvPr>
          <p:cNvSpPr/>
          <p:nvPr/>
        </p:nvSpPr>
        <p:spPr>
          <a:xfrm>
            <a:off x="4985963" y="3680460"/>
            <a:ext cx="1529137" cy="37627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宣告一陣列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9197092A-3CE1-8FDA-2E2B-F41ABF778CC3}"/>
              </a:ext>
            </a:extLst>
          </p:cNvPr>
          <p:cNvSpPr/>
          <p:nvPr/>
        </p:nvSpPr>
        <p:spPr>
          <a:xfrm>
            <a:off x="5877503" y="4732020"/>
            <a:ext cx="1811077" cy="37627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讓</a:t>
            </a:r>
            <a:r>
              <a:rPr lang="en-US" altLang="zh-TW" sz="2000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從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跑到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3ED3E90C-08CA-2325-B25C-C97163335AC3}"/>
              </a:ext>
            </a:extLst>
          </p:cNvPr>
          <p:cNvSpPr/>
          <p:nvPr/>
        </p:nvSpPr>
        <p:spPr>
          <a:xfrm>
            <a:off x="3387061" y="5439234"/>
            <a:ext cx="1811077" cy="67962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score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中第</a:t>
            </a:r>
            <a:r>
              <a:rPr lang="en-US" altLang="zh-TW" sz="2000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個元素</a:t>
            </a:r>
          </a:p>
        </p:txBody>
      </p:sp>
    </p:spTree>
    <p:extLst>
      <p:ext uri="{BB962C8B-B14F-4D97-AF65-F5344CB8AC3E}">
        <p14:creationId xmlns:p14="http://schemas.microsoft.com/office/powerpoint/2010/main" val="2547148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757BAAE9-E1B5-AA61-D9E6-A02C21D52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5740" y="2484120"/>
            <a:ext cx="5115639" cy="2876951"/>
          </a:xfrm>
          <a:prstGeom prst="rect">
            <a:avLst/>
          </a:prstGeom>
        </p:spPr>
      </p:pic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13E8A-63B5-65D2-A8FE-ECEB43480AD0}"/>
              </a:ext>
            </a:extLst>
          </p:cNvPr>
          <p:cNvSpPr/>
          <p:nvPr/>
        </p:nvSpPr>
        <p:spPr>
          <a:xfrm>
            <a:off x="-1943101" y="476005"/>
            <a:ext cx="623570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2B8F370-6C9F-BD53-6E6F-610CDEF1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陣列 </a:t>
            </a:r>
            <a:r>
              <a:rPr lang="en-US" altLang="zh-TW" dirty="0"/>
              <a:t>Array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74C445-7D2F-CE2A-59FE-4CAB54051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51815"/>
          </a:xfrm>
        </p:spPr>
        <p:txBody>
          <a:bodyPr>
            <a:normAutofit/>
          </a:bodyPr>
          <a:lstStyle/>
          <a:p>
            <a:r>
              <a:rPr lang="zh-TW" altLang="en-US" sz="3200" dirty="0"/>
              <a:t>搭配</a:t>
            </a:r>
            <a:r>
              <a:rPr lang="en-US" altLang="zh-TW" sz="3200" b="1" dirty="0">
                <a:solidFill>
                  <a:srgbClr val="0000A1"/>
                </a:solidFill>
              </a:rPr>
              <a:t>for</a:t>
            </a:r>
            <a:r>
              <a:rPr lang="zh-TW" altLang="en-US" sz="3200" dirty="0"/>
              <a:t>迴圈，存取陣列裡的元素</a:t>
            </a:r>
            <a:endParaRPr lang="en-US" altLang="zh-TW" sz="3200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246FC0B6-6A49-4E02-AEDF-3D2223A58049}"/>
              </a:ext>
            </a:extLst>
          </p:cNvPr>
          <p:cNvSpPr txBox="1">
            <a:spLocks/>
          </p:cNvSpPr>
          <p:nvPr/>
        </p:nvSpPr>
        <p:spPr>
          <a:xfrm>
            <a:off x="838200" y="2484120"/>
            <a:ext cx="10515600" cy="437388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20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[] = {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89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74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70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};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[</a:t>
            </a:r>
            <a:r>
              <a:rPr lang="en-US" altLang="zh-TW" sz="20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 "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16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D15F344-5594-6106-36CA-8A2ABA2DFEBB}"/>
              </a:ext>
            </a:extLst>
          </p:cNvPr>
          <p:cNvSpPr/>
          <p:nvPr/>
        </p:nvSpPr>
        <p:spPr>
          <a:xfrm>
            <a:off x="4985963" y="3680460"/>
            <a:ext cx="1529137" cy="37627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宣告一陣列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9197092A-3CE1-8FDA-2E2B-F41ABF778CC3}"/>
              </a:ext>
            </a:extLst>
          </p:cNvPr>
          <p:cNvSpPr/>
          <p:nvPr/>
        </p:nvSpPr>
        <p:spPr>
          <a:xfrm>
            <a:off x="5877503" y="4732020"/>
            <a:ext cx="1811077" cy="37627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讓</a:t>
            </a:r>
            <a:r>
              <a:rPr lang="en-US" altLang="zh-TW" sz="2000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從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跑到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3ED3E90C-08CA-2325-B25C-C97163335AC3}"/>
              </a:ext>
            </a:extLst>
          </p:cNvPr>
          <p:cNvSpPr/>
          <p:nvPr/>
        </p:nvSpPr>
        <p:spPr>
          <a:xfrm>
            <a:off x="3387061" y="5439234"/>
            <a:ext cx="1811077" cy="67962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score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中第</a:t>
            </a:r>
            <a:r>
              <a:rPr lang="en-US" altLang="zh-TW" sz="2000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個元素</a:t>
            </a:r>
          </a:p>
        </p:txBody>
      </p:sp>
    </p:spTree>
    <p:extLst>
      <p:ext uri="{BB962C8B-B14F-4D97-AF65-F5344CB8AC3E}">
        <p14:creationId xmlns:p14="http://schemas.microsoft.com/office/powerpoint/2010/main" val="1056932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13E8A-63B5-65D2-A8FE-ECEB43480AD0}"/>
              </a:ext>
            </a:extLst>
          </p:cNvPr>
          <p:cNvSpPr/>
          <p:nvPr/>
        </p:nvSpPr>
        <p:spPr>
          <a:xfrm>
            <a:off x="-1943101" y="476005"/>
            <a:ext cx="1161288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2B8F370-6C9F-BD53-6E6F-610CDEF1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4400" dirty="0"/>
              <a:t>如果要記錄</a:t>
            </a:r>
            <a:r>
              <a:rPr lang="en-US" altLang="zh-TW" sz="4400" dirty="0"/>
              <a:t>5</a:t>
            </a:r>
            <a:r>
              <a:rPr lang="zh-TW" altLang="en-US" sz="4400" dirty="0"/>
              <a:t>個人</a:t>
            </a:r>
            <a:r>
              <a:rPr lang="en-US" altLang="zh-TW" sz="4400" dirty="0"/>
              <a:t>7</a:t>
            </a:r>
            <a:r>
              <a:rPr lang="zh-TW" altLang="en-US" sz="4400" dirty="0"/>
              <a:t>個科目的成績？</a:t>
            </a:r>
            <a:endParaRPr lang="en-US" altLang="zh-TW" sz="4800" kern="0" dirty="0">
              <a:solidFill>
                <a:srgbClr val="FF0000"/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74C445-7D2F-CE2A-59FE-4CAB54051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7903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TW" altLang="en-US" sz="3200" dirty="0"/>
              <a:t>可以宣告</a:t>
            </a:r>
            <a:r>
              <a:rPr lang="en-US" altLang="zh-TW" sz="3200" dirty="0"/>
              <a:t>5</a:t>
            </a:r>
            <a:r>
              <a:rPr lang="zh-TW" altLang="en-US" sz="3200" dirty="0"/>
              <a:t>個陣列來記錄</a:t>
            </a:r>
            <a:r>
              <a:rPr lang="en-US" altLang="zh-TW" sz="3200" dirty="0"/>
              <a:t>7</a:t>
            </a:r>
            <a:r>
              <a:rPr lang="zh-TW" altLang="en-US" sz="3200" dirty="0"/>
              <a:t>個科目每個人的成績。</a:t>
            </a:r>
            <a:endParaRPr lang="en-US" altLang="zh-TW" sz="3200" dirty="0"/>
          </a:p>
          <a:p>
            <a:endParaRPr lang="en-US" altLang="zh-TW" sz="3200" b="1" kern="0" dirty="0">
              <a:solidFill>
                <a:srgbClr val="0000A0"/>
              </a:solidFill>
              <a:effectLst/>
              <a:latin typeface="Consolas" panose="020B0609020204030204" pitchFamily="49" charset="0"/>
              <a:ea typeface="新細明體" panose="02020500000000000000" pitchFamily="18" charset="-12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score1[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43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score2[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45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en-US" sz="3200" dirty="0"/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score3[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87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91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en-US" sz="3200" dirty="0"/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score4[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32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43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0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sz="3200" kern="0" dirty="0">
              <a:solidFill>
                <a:srgbClr val="FF0000"/>
              </a:solidFill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score5[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100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sz="3200" kern="0" dirty="0">
              <a:solidFill>
                <a:srgbClr val="FF0000"/>
              </a:solidFill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score6[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43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score7[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37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en-US" sz="3200" dirty="0"/>
          </a:p>
          <a:p>
            <a:pPr marL="0" indent="0">
              <a:buNone/>
            </a:pPr>
            <a:endParaRPr lang="zh-TW" altLang="en-US" sz="3200" dirty="0"/>
          </a:p>
          <a:p>
            <a:pPr marL="0" indent="0">
              <a:buNone/>
            </a:pPr>
            <a:endParaRPr lang="en-US" altLang="zh-TW" sz="3200" dirty="0"/>
          </a:p>
          <a:p>
            <a:pPr marL="0" indent="0">
              <a:buNone/>
            </a:pP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41697197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A8BF51-B2F8-27C1-26BB-554BF015EF25}"/>
              </a:ext>
            </a:extLst>
          </p:cNvPr>
          <p:cNvSpPr/>
          <p:nvPr/>
        </p:nvSpPr>
        <p:spPr>
          <a:xfrm>
            <a:off x="-1943101" y="476005"/>
            <a:ext cx="10102899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109C3A3-CAA0-0CC4-F440-987BE76CF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如果想要紀錄</a:t>
            </a:r>
            <a:r>
              <a:rPr lang="en-US" altLang="zh-TW" dirty="0"/>
              <a:t>1</a:t>
            </a:r>
            <a:r>
              <a:rPr lang="zh-TW" altLang="en-US" dirty="0"/>
              <a:t>個人的成績？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B6E47B6-FBB8-B524-11A1-3DA7AFE733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029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可以宣告</a:t>
            </a:r>
            <a:r>
              <a:rPr lang="en-US" altLang="zh-TW" sz="3200" dirty="0"/>
              <a:t>1</a:t>
            </a:r>
            <a:r>
              <a:rPr lang="zh-TW" altLang="en-US" sz="3200" dirty="0"/>
              <a:t>個整數來記錄成績。</a:t>
            </a:r>
            <a:endParaRPr lang="en-US" altLang="zh-TW" sz="3200" dirty="0"/>
          </a:p>
          <a:p>
            <a:endParaRPr lang="en-US" altLang="zh-TW" sz="3200" b="1" kern="0" dirty="0">
              <a:solidFill>
                <a:srgbClr val="0000A0"/>
              </a:solidFill>
              <a:effectLst/>
              <a:latin typeface="Consolas" panose="020B0609020204030204" pitchFamily="49" charset="0"/>
              <a:ea typeface="新細明體" panose="02020500000000000000" pitchFamily="18" charset="-12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44997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13E8A-63B5-65D2-A8FE-ECEB43480AD0}"/>
              </a:ext>
            </a:extLst>
          </p:cNvPr>
          <p:cNvSpPr/>
          <p:nvPr/>
        </p:nvSpPr>
        <p:spPr>
          <a:xfrm>
            <a:off x="-1943101" y="476005"/>
            <a:ext cx="1213866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2B8F370-6C9F-BD53-6E6F-610CDEF1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4400" dirty="0"/>
              <a:t>如果要記錄</a:t>
            </a:r>
            <a:r>
              <a:rPr lang="en-US" altLang="zh-TW" sz="4400" dirty="0"/>
              <a:t>5</a:t>
            </a:r>
            <a:r>
              <a:rPr lang="zh-TW" altLang="en-US" sz="4400" dirty="0"/>
              <a:t>個人</a:t>
            </a:r>
            <a:r>
              <a:rPr lang="en-US" altLang="zh-TW" sz="4400" dirty="0"/>
              <a:t>100</a:t>
            </a:r>
            <a:r>
              <a:rPr lang="zh-TW" altLang="en-US" sz="4400" dirty="0"/>
              <a:t>個科目的成績？</a:t>
            </a:r>
            <a:endParaRPr lang="en-US" altLang="zh-TW" sz="4800" kern="0" dirty="0">
              <a:solidFill>
                <a:srgbClr val="FF0000"/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74C445-7D2F-CE2A-59FE-4CAB54051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71055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TW" altLang="en-US" sz="3200" dirty="0"/>
              <a:t>可以宣告</a:t>
            </a:r>
            <a:r>
              <a:rPr lang="en-US" altLang="zh-TW" sz="3200" dirty="0"/>
              <a:t>5</a:t>
            </a:r>
            <a:r>
              <a:rPr lang="zh-TW" altLang="en-US" sz="3200" dirty="0"/>
              <a:t>個陣列來記錄</a:t>
            </a:r>
            <a:r>
              <a:rPr lang="en-US" altLang="zh-TW" sz="3200" dirty="0"/>
              <a:t>100</a:t>
            </a:r>
            <a:r>
              <a:rPr lang="zh-TW" altLang="en-US" sz="3200" dirty="0"/>
              <a:t>個科目每個人的成績。</a:t>
            </a:r>
            <a:endParaRPr lang="en-US" altLang="zh-TW" sz="3200" dirty="0"/>
          </a:p>
          <a:p>
            <a:endParaRPr lang="en-US" altLang="zh-TW" sz="3200" b="1" kern="0" dirty="0">
              <a:solidFill>
                <a:srgbClr val="0000A0"/>
              </a:solidFill>
              <a:effectLst/>
              <a:latin typeface="Consolas" panose="020B0609020204030204" pitchFamily="49" charset="0"/>
              <a:ea typeface="新細明體" panose="02020500000000000000" pitchFamily="18" charset="-12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score1[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43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score2[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45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en-US" sz="3200" dirty="0"/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score3[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87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91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en-US" sz="3200" dirty="0"/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score4[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32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43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0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sz="3200" kern="0" dirty="0">
              <a:solidFill>
                <a:srgbClr val="FF0000"/>
              </a:solidFill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score5[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100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sz="3200" kern="0" dirty="0">
              <a:solidFill>
                <a:srgbClr val="FF0000"/>
              </a:solidFill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score6[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43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score7[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37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en-US" sz="3200" dirty="0"/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score8[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37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en-US" sz="3200" dirty="0"/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score9[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37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en-US" sz="3200" dirty="0"/>
          </a:p>
          <a:p>
            <a:pPr marL="0" indent="0">
              <a:buNone/>
            </a:pPr>
            <a:endParaRPr lang="zh-TW" altLang="en-US" sz="3200" dirty="0"/>
          </a:p>
          <a:p>
            <a:pPr marL="0" indent="0">
              <a:buNone/>
            </a:pPr>
            <a:endParaRPr lang="en-US" altLang="zh-TW" sz="3200" dirty="0"/>
          </a:p>
          <a:p>
            <a:pPr marL="0" indent="0">
              <a:buNone/>
            </a:pPr>
            <a:endParaRPr lang="zh-TW" altLang="en-US" sz="3200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9903E9E5-DE5A-4D5C-972F-3CFEBD9BF3CE}"/>
              </a:ext>
            </a:extLst>
          </p:cNvPr>
          <p:cNvSpPr/>
          <p:nvPr/>
        </p:nvSpPr>
        <p:spPr>
          <a:xfrm>
            <a:off x="1250246" y="5879964"/>
            <a:ext cx="9866488" cy="61291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以下省略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…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330549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13E8A-63B5-65D2-A8FE-ECEB43480AD0}"/>
              </a:ext>
            </a:extLst>
          </p:cNvPr>
          <p:cNvSpPr/>
          <p:nvPr/>
        </p:nvSpPr>
        <p:spPr>
          <a:xfrm>
            <a:off x="-1943101" y="476005"/>
            <a:ext cx="1213866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2B8F370-6C9F-BD53-6E6F-610CDEF1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4400" dirty="0"/>
              <a:t>如果要記錄</a:t>
            </a:r>
            <a:r>
              <a:rPr lang="en-US" altLang="zh-TW" sz="4400" dirty="0"/>
              <a:t>5</a:t>
            </a:r>
            <a:r>
              <a:rPr lang="zh-TW" altLang="en-US" sz="4400" dirty="0"/>
              <a:t>個人</a:t>
            </a:r>
            <a:r>
              <a:rPr lang="en-US" altLang="zh-TW" sz="4400" dirty="0"/>
              <a:t>100</a:t>
            </a:r>
            <a:r>
              <a:rPr lang="zh-TW" altLang="en-US" sz="4400" dirty="0"/>
              <a:t>個科目的成績？</a:t>
            </a:r>
            <a:endParaRPr lang="en-US" altLang="zh-TW" sz="4800" kern="0" dirty="0">
              <a:solidFill>
                <a:srgbClr val="FF0000"/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74C445-7D2F-CE2A-59FE-4CAB54051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71055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TW" altLang="en-US" sz="3200" dirty="0"/>
              <a:t>可以宣告</a:t>
            </a:r>
            <a:r>
              <a:rPr lang="en-US" altLang="zh-TW" sz="3200" dirty="0"/>
              <a:t>5</a:t>
            </a:r>
            <a:r>
              <a:rPr lang="zh-TW" altLang="en-US" sz="3200" dirty="0"/>
              <a:t>個陣列來記錄</a:t>
            </a:r>
            <a:r>
              <a:rPr lang="en-US" altLang="zh-TW" sz="3200" dirty="0"/>
              <a:t>100</a:t>
            </a:r>
            <a:r>
              <a:rPr lang="zh-TW" altLang="en-US" sz="3200" dirty="0"/>
              <a:t>個科目每個人的成績。</a:t>
            </a:r>
            <a:endParaRPr lang="en-US" altLang="zh-TW" sz="3200" dirty="0"/>
          </a:p>
          <a:p>
            <a:endParaRPr lang="en-US" altLang="zh-TW" sz="3200" b="1" kern="0" dirty="0">
              <a:solidFill>
                <a:srgbClr val="0000A0"/>
              </a:solidFill>
              <a:effectLst/>
              <a:latin typeface="Consolas" panose="020B0609020204030204" pitchFamily="49" charset="0"/>
              <a:ea typeface="新細明體" panose="02020500000000000000" pitchFamily="18" charset="-12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score1[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43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score2[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45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en-US" sz="3200" dirty="0"/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score3[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87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91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en-US" sz="3200" dirty="0"/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score4[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32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43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0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sz="3200" kern="0" dirty="0">
              <a:solidFill>
                <a:srgbClr val="FF0000"/>
              </a:solidFill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score5[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100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sz="3200" kern="0" dirty="0">
              <a:solidFill>
                <a:srgbClr val="FF0000"/>
              </a:solidFill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score6[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43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score7[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37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en-US" sz="3200" dirty="0"/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score8[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37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en-US" sz="3200" dirty="0"/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score9[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37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en-US" sz="3200" dirty="0"/>
          </a:p>
          <a:p>
            <a:pPr marL="0" indent="0">
              <a:buNone/>
            </a:pPr>
            <a:endParaRPr lang="zh-TW" altLang="en-US" sz="3200" dirty="0"/>
          </a:p>
          <a:p>
            <a:pPr marL="0" indent="0">
              <a:buNone/>
            </a:pPr>
            <a:endParaRPr lang="en-US" altLang="zh-TW" sz="3200" dirty="0"/>
          </a:p>
          <a:p>
            <a:pPr marL="0" indent="0">
              <a:buNone/>
            </a:pPr>
            <a:endParaRPr lang="zh-TW" altLang="en-US" sz="3200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1034049B-7B77-6353-2816-88EA5593240B}"/>
              </a:ext>
            </a:extLst>
          </p:cNvPr>
          <p:cNvSpPr/>
          <p:nvPr/>
        </p:nvSpPr>
        <p:spPr>
          <a:xfrm>
            <a:off x="4653410" y="5183903"/>
            <a:ext cx="6026224" cy="90888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有沒有更高效的方法呢？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091F2B8A-F89E-B89A-FA4F-7E1CA7BD8162}"/>
              </a:ext>
            </a:extLst>
          </p:cNvPr>
          <p:cNvSpPr/>
          <p:nvPr/>
        </p:nvSpPr>
        <p:spPr>
          <a:xfrm>
            <a:off x="1912979" y="3903742"/>
            <a:ext cx="5694708" cy="90888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這樣效率也太低了吧！</a:t>
            </a:r>
          </a:p>
        </p:txBody>
      </p:sp>
    </p:spTree>
    <p:extLst>
      <p:ext uri="{BB962C8B-B14F-4D97-AF65-F5344CB8AC3E}">
        <p14:creationId xmlns:p14="http://schemas.microsoft.com/office/powerpoint/2010/main" val="28279177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8C75E0CB-CAE4-EAB8-540A-0273DA7F4313}"/>
              </a:ext>
            </a:extLst>
          </p:cNvPr>
          <p:cNvSpPr/>
          <p:nvPr/>
        </p:nvSpPr>
        <p:spPr>
          <a:xfrm>
            <a:off x="1201706" y="2353733"/>
            <a:ext cx="9788588" cy="2150532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109C3A3-CAA0-0CC4-F440-987BE76CF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TW" altLang="en-US" sz="8800" dirty="0"/>
              <a:t>多維陣列</a:t>
            </a:r>
          </a:p>
        </p:txBody>
      </p:sp>
    </p:spTree>
    <p:extLst>
      <p:ext uri="{BB962C8B-B14F-4D97-AF65-F5344CB8AC3E}">
        <p14:creationId xmlns:p14="http://schemas.microsoft.com/office/powerpoint/2010/main" val="3030459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CA66F464-50A3-3B1B-EE4E-9150A9833CDA}"/>
              </a:ext>
            </a:extLst>
          </p:cNvPr>
          <p:cNvSpPr/>
          <p:nvPr/>
        </p:nvSpPr>
        <p:spPr>
          <a:xfrm>
            <a:off x="-1943101" y="476005"/>
            <a:ext cx="541782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FECFD13-AEE2-F463-7D8C-F4230432B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多維陣列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75D532F-2061-942F-789B-0821E06ED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zh-TW" altLang="en-US" b="0" i="0" dirty="0">
                <a:solidFill>
                  <a:srgbClr val="202122"/>
                </a:solidFill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只有</a:t>
            </a:r>
            <a:r>
              <a:rPr lang="en-US" altLang="zh-TW" b="0" i="0" dirty="0">
                <a:solidFill>
                  <a:srgbClr val="202122"/>
                </a:solidFill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1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個註標的陣列為一維陣列，含有</a:t>
            </a:r>
            <a:r>
              <a:rPr lang="en-US" altLang="zh-TW" dirty="0">
                <a:solidFill>
                  <a:srgbClr val="202122"/>
                </a:solidFill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2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個註標的陣列為二維陣列，含有</a:t>
            </a:r>
            <a:r>
              <a:rPr lang="en-US" altLang="zh-TW" dirty="0">
                <a:solidFill>
                  <a:srgbClr val="202122"/>
                </a:solidFill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3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個註標的陣列為三維陣列，依此類推。</a:t>
            </a:r>
            <a:endParaRPr lang="en-US" altLang="zh-TW" b="0" i="0" dirty="0">
              <a:solidFill>
                <a:srgbClr val="202122"/>
              </a:solidFill>
              <a:effectLst/>
              <a:latin typeface="Noto Serif TC" panose="02020400000000000000" pitchFamily="18" charset="-120"/>
              <a:ea typeface="Noto Serif TC" panose="02020400000000000000" pitchFamily="18" charset="-120"/>
              <a:cs typeface="Noto Serif" panose="02020600060500020200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altLang="zh-TW" dirty="0">
              <a:solidFill>
                <a:srgbClr val="202122"/>
              </a:solidFill>
              <a:latin typeface="Noto Serif TC" panose="02020400000000000000" pitchFamily="18" charset="-120"/>
              <a:ea typeface="Noto Serif TC" panose="02020400000000000000" pitchFamily="18" charset="-120"/>
              <a:cs typeface="Noto Serif" panose="02020600060500020200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dirty="0">
                <a:solidFill>
                  <a:srgbClr val="202122"/>
                </a:solidFill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當註標多餘</a:t>
            </a:r>
            <a:r>
              <a:rPr lang="en-US" altLang="zh-TW" dirty="0">
                <a:solidFill>
                  <a:srgbClr val="202122"/>
                </a:solidFill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1</a:t>
            </a:r>
            <a:r>
              <a:rPr lang="zh-TW" altLang="en-US" dirty="0">
                <a:solidFill>
                  <a:srgbClr val="202122"/>
                </a:solidFill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時，我們稱該陣列為多維陣列。</a:t>
            </a:r>
            <a:endParaRPr lang="zh-TW" altLang="en-US" dirty="0">
              <a:latin typeface="Noto Serif TC" panose="02020400000000000000" pitchFamily="18" charset="-120"/>
              <a:ea typeface="Noto Serif TC" panose="02020400000000000000" pitchFamily="18" charset="-120"/>
              <a:cs typeface="Noto Serif" panose="02020600060500020200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zh-TW" altLang="en-US" dirty="0">
              <a:latin typeface="Noto Serif TC" panose="02020400000000000000" pitchFamily="18" charset="-120"/>
              <a:ea typeface="Noto Serif TC" panose="02020400000000000000" pitchFamily="18" charset="-120"/>
              <a:cs typeface="Noto Serif" panose="02020600060500020200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zh-TW" altLang="en-US" dirty="0">
              <a:latin typeface="Noto Serif TC" panose="02020400000000000000" pitchFamily="18" charset="-120"/>
              <a:ea typeface="Noto Serif TC" panose="02020400000000000000" pitchFamily="18" charset="-120"/>
              <a:cs typeface="Noto Serif" panose="02020600060500020200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38259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13E8A-63B5-65D2-A8FE-ECEB43480AD0}"/>
              </a:ext>
            </a:extLst>
          </p:cNvPr>
          <p:cNvSpPr/>
          <p:nvPr/>
        </p:nvSpPr>
        <p:spPr>
          <a:xfrm>
            <a:off x="-1943101" y="476005"/>
            <a:ext cx="1161288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2B8F370-6C9F-BD53-6E6F-610CDEF1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4400" dirty="0"/>
              <a:t>如果要記錄</a:t>
            </a:r>
            <a:r>
              <a:rPr lang="en-US" altLang="zh-TW" sz="4400" dirty="0"/>
              <a:t>5</a:t>
            </a:r>
            <a:r>
              <a:rPr lang="zh-TW" altLang="en-US" sz="4400" dirty="0"/>
              <a:t>個人</a:t>
            </a:r>
            <a:r>
              <a:rPr lang="en-US" altLang="zh-TW" sz="4400" dirty="0"/>
              <a:t>7</a:t>
            </a:r>
            <a:r>
              <a:rPr lang="zh-TW" altLang="en-US" sz="4400" dirty="0"/>
              <a:t>個科目的成績？</a:t>
            </a:r>
            <a:endParaRPr lang="en-US" altLang="zh-TW" sz="4800" kern="0" dirty="0">
              <a:solidFill>
                <a:srgbClr val="FF0000"/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74C445-7D2F-CE2A-59FE-4CAB54051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529060" cy="49790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可以宣告</a:t>
            </a:r>
            <a:r>
              <a:rPr lang="en-US" altLang="zh-TW" sz="3200" dirty="0"/>
              <a:t>1</a:t>
            </a:r>
            <a:r>
              <a:rPr lang="zh-TW" altLang="en-US" sz="3200" dirty="0"/>
              <a:t>個二維陣列來記錄</a:t>
            </a:r>
            <a:r>
              <a:rPr lang="en-US" altLang="zh-TW" sz="3200" dirty="0"/>
              <a:t>7</a:t>
            </a:r>
            <a:r>
              <a:rPr lang="zh-TW" altLang="en-US" sz="3200" dirty="0"/>
              <a:t>個科目每個人的成績。</a:t>
            </a:r>
            <a:endParaRPr lang="en-US" altLang="zh-TW" sz="3200" dirty="0"/>
          </a:p>
          <a:p>
            <a:endParaRPr lang="en-US" altLang="zh-TW" sz="3200" b="1" kern="0" dirty="0">
              <a:solidFill>
                <a:srgbClr val="0000A0"/>
              </a:solidFill>
              <a:effectLst/>
              <a:latin typeface="Consolas" panose="020B0609020204030204" pitchFamily="49" charset="0"/>
              <a:ea typeface="新細明體" panose="02020500000000000000" pitchFamily="18" charset="-12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][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7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43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45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12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</a:t>
            </a:r>
            <a:endParaRPr lang="zh-TW" altLang="en-US" sz="3200" dirty="0"/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			</a:t>
            </a:r>
            <a:r>
              <a:rPr lang="zh-TW" altLang="en-US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87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</a:t>
            </a:r>
            <a:endParaRPr lang="zh-TW" altLang="en-US" sz="3200" dirty="0"/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			</a:t>
            </a:r>
            <a:r>
              <a:rPr lang="zh-TW" altLang="en-US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zh-TW" altLang="en-US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 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87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91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58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</a:t>
            </a:r>
            <a:endParaRPr lang="zh-TW" altLang="en-US" sz="3200" dirty="0"/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			</a:t>
            </a:r>
            <a:r>
              <a:rPr lang="zh-TW" altLang="en-US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32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43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100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</a:t>
            </a:r>
            <a:endParaRPr lang="en-US" altLang="zh-TW" sz="3200" kern="0" dirty="0">
              <a:solidFill>
                <a:srgbClr val="FF0000"/>
              </a:solidFill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			</a:t>
            </a:r>
            <a:r>
              <a:rPr lang="zh-TW" altLang="en-US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100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18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}}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en-US" sz="3200" dirty="0"/>
          </a:p>
          <a:p>
            <a:pPr marL="0" indent="0">
              <a:buNone/>
            </a:pPr>
            <a:endParaRPr lang="zh-TW" altLang="en-US" sz="3200" dirty="0"/>
          </a:p>
          <a:p>
            <a:pPr marL="0" indent="0">
              <a:buNone/>
            </a:pPr>
            <a:endParaRPr lang="en-US" altLang="zh-TW" sz="3200" dirty="0"/>
          </a:p>
          <a:p>
            <a:pPr marL="0" indent="0">
              <a:buNone/>
            </a:pPr>
            <a:endParaRPr lang="zh-TW" altLang="en-US" sz="3200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726EE5B-6238-4265-D05C-6510ED03C730}"/>
              </a:ext>
            </a:extLst>
          </p:cNvPr>
          <p:cNvSpPr/>
          <p:nvPr/>
        </p:nvSpPr>
        <p:spPr>
          <a:xfrm>
            <a:off x="2343121" y="3635516"/>
            <a:ext cx="1811077" cy="67962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5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列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7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欄</a:t>
            </a:r>
          </a:p>
        </p:txBody>
      </p:sp>
    </p:spTree>
    <p:extLst>
      <p:ext uri="{BB962C8B-B14F-4D97-AF65-F5344CB8AC3E}">
        <p14:creationId xmlns:p14="http://schemas.microsoft.com/office/powerpoint/2010/main" val="18370602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3613E8A-63B5-65D2-A8FE-ECEB43480AD0}"/>
              </a:ext>
            </a:extLst>
          </p:cNvPr>
          <p:cNvSpPr/>
          <p:nvPr/>
        </p:nvSpPr>
        <p:spPr>
          <a:xfrm>
            <a:off x="-1943101" y="476005"/>
            <a:ext cx="1161288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2B8F370-6C9F-BD53-6E6F-610CDEF1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4400" dirty="0"/>
              <a:t>如果要記錄</a:t>
            </a:r>
            <a:r>
              <a:rPr lang="en-US" altLang="zh-TW" sz="4400" dirty="0"/>
              <a:t>5</a:t>
            </a:r>
            <a:r>
              <a:rPr lang="zh-TW" altLang="en-US" sz="4400" dirty="0"/>
              <a:t>個人</a:t>
            </a:r>
            <a:r>
              <a:rPr lang="en-US" altLang="zh-TW" sz="4400" dirty="0"/>
              <a:t>7</a:t>
            </a:r>
            <a:r>
              <a:rPr lang="zh-TW" altLang="en-US" sz="4400" dirty="0"/>
              <a:t>個科目的成績？</a:t>
            </a:r>
            <a:endParaRPr lang="en-US" altLang="zh-TW" sz="4800" kern="0" dirty="0">
              <a:solidFill>
                <a:srgbClr val="FF0000"/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74C445-7D2F-CE2A-59FE-4CAB54051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529060" cy="49790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score[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][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7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{{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94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43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45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12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</a:t>
            </a:r>
            <a:endParaRPr lang="zh-TW" altLang="en-US" sz="2400" dirty="0"/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			</a:t>
            </a:r>
            <a:r>
              <a:rPr lang="zh-TW" altLang="en-US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67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43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87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54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</a:t>
            </a:r>
            <a:endParaRPr lang="zh-TW" altLang="en-US" sz="2400" dirty="0"/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			</a:t>
            </a:r>
            <a:r>
              <a:rPr lang="zh-TW" altLang="en-US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zh-TW" altLang="en-US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67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43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87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58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</a:t>
            </a:r>
            <a:endParaRPr lang="zh-TW" altLang="en-US" sz="2400" dirty="0"/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			</a:t>
            </a:r>
            <a:r>
              <a:rPr lang="zh-TW" altLang="en-US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58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32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43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100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</a:t>
            </a:r>
            <a:endParaRPr lang="en-US" altLang="zh-TW" sz="2400" kern="0" dirty="0">
              <a:solidFill>
                <a:srgbClr val="FF0000"/>
              </a:solidFill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			</a:t>
            </a:r>
            <a:r>
              <a:rPr lang="zh-TW" altLang="en-US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99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90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100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57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67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54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</a:rPr>
              <a:t>18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}}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altLang="zh-TW" sz="2400" kern="0" dirty="0">
              <a:solidFill>
                <a:srgbClr val="FF0000"/>
              </a:solidFill>
              <a:ea typeface="新細明體" panose="02020500000000000000" pitchFamily="18" charset="-12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score[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][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&lt;-</a:t>
            </a:r>
            <a:r>
              <a:rPr lang="zh-TW" altLang="en-US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第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</a:t>
            </a:r>
            <a:r>
              <a:rPr lang="zh-TW" altLang="en-US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個人第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</a:t>
            </a:r>
            <a:r>
              <a:rPr lang="zh-TW" altLang="en-US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科目的成績</a:t>
            </a:r>
            <a:endParaRPr lang="zh-TW" altLang="en-US" sz="2400" dirty="0"/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score[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][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&lt;-</a:t>
            </a:r>
            <a:r>
              <a:rPr lang="zh-TW" altLang="en-US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第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zh-TW" altLang="en-US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個人第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</a:t>
            </a:r>
            <a:r>
              <a:rPr lang="zh-TW" altLang="en-US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科目的成績</a:t>
            </a:r>
            <a:endParaRPr lang="en-US" altLang="zh-TW" sz="2400" kern="0" dirty="0">
              <a:solidFill>
                <a:srgbClr val="000000"/>
              </a:solidFill>
              <a:effectLst/>
              <a:latin typeface="Consolas" panose="020B0609020204030204" pitchFamily="49" charset="0"/>
              <a:ea typeface="新細明體" panose="02020500000000000000" pitchFamily="18" charset="-12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score[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][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&lt;-</a:t>
            </a:r>
            <a:r>
              <a:rPr lang="zh-TW" altLang="en-US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第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zh-TW" altLang="en-US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個人第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zh-TW" altLang="en-US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科目的成績</a:t>
            </a:r>
            <a:endParaRPr lang="zh-TW" altLang="en-US" sz="2400" dirty="0"/>
          </a:p>
          <a:p>
            <a:pPr marL="0" indent="0">
              <a:buNone/>
            </a:pPr>
            <a:endParaRPr lang="zh-TW" altLang="en-US" sz="2400" dirty="0"/>
          </a:p>
          <a:p>
            <a:pPr marL="0" indent="0">
              <a:buNone/>
            </a:pPr>
            <a:endParaRPr lang="zh-TW" altLang="en-US" sz="2400" dirty="0"/>
          </a:p>
          <a:p>
            <a:pPr marL="0" indent="0">
              <a:buNone/>
            </a:pPr>
            <a:endParaRPr lang="zh-TW" altLang="en-US" sz="2400" dirty="0"/>
          </a:p>
          <a:p>
            <a:pPr marL="0" indent="0">
              <a:buNone/>
            </a:pPr>
            <a:endParaRPr lang="en-US" altLang="zh-TW" sz="2400" dirty="0"/>
          </a:p>
          <a:p>
            <a:pPr marL="0" indent="0">
              <a:buNone/>
            </a:pPr>
            <a:endParaRPr lang="zh-TW" altLang="en-US" sz="2400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726EE5B-6238-4265-D05C-6510ED03C730}"/>
              </a:ext>
            </a:extLst>
          </p:cNvPr>
          <p:cNvSpPr/>
          <p:nvPr/>
        </p:nvSpPr>
        <p:spPr>
          <a:xfrm>
            <a:off x="1885921" y="2332496"/>
            <a:ext cx="1811077" cy="67962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5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列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7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欄</a:t>
            </a:r>
          </a:p>
        </p:txBody>
      </p:sp>
    </p:spTree>
    <p:extLst>
      <p:ext uri="{BB962C8B-B14F-4D97-AF65-F5344CB8AC3E}">
        <p14:creationId xmlns:p14="http://schemas.microsoft.com/office/powerpoint/2010/main" val="39668446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78DCAF38-A823-7D3C-E53C-FDF25AB5026D}"/>
              </a:ext>
            </a:extLst>
          </p:cNvPr>
          <p:cNvSpPr/>
          <p:nvPr/>
        </p:nvSpPr>
        <p:spPr>
          <a:xfrm>
            <a:off x="-1943101" y="476005"/>
            <a:ext cx="541782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2B8F370-6C9F-BD53-6E6F-610CDEF1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多維陣列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74C445-7D2F-CE2A-59FE-4CAB54051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51815"/>
          </a:xfrm>
        </p:spPr>
        <p:txBody>
          <a:bodyPr>
            <a:normAutofit/>
          </a:bodyPr>
          <a:lstStyle/>
          <a:p>
            <a:r>
              <a:rPr lang="zh-TW" altLang="en-US" sz="3200" dirty="0"/>
              <a:t>搭配</a:t>
            </a:r>
            <a:r>
              <a:rPr lang="en-US" altLang="zh-TW" sz="3200" b="1" dirty="0">
                <a:solidFill>
                  <a:srgbClr val="0000A1"/>
                </a:solidFill>
              </a:rPr>
              <a:t>for</a:t>
            </a:r>
            <a:r>
              <a:rPr lang="zh-TW" altLang="en-US" sz="3200" dirty="0"/>
              <a:t>迴圈，存取陣列裡的元素</a:t>
            </a:r>
            <a:endParaRPr lang="en-US" altLang="zh-TW" sz="3200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246FC0B6-6A49-4E02-AEDF-3D2223A58049}"/>
              </a:ext>
            </a:extLst>
          </p:cNvPr>
          <p:cNvSpPr txBox="1">
            <a:spLocks/>
          </p:cNvSpPr>
          <p:nvPr/>
        </p:nvSpPr>
        <p:spPr>
          <a:xfrm>
            <a:off x="838200" y="2484120"/>
            <a:ext cx="10515600" cy="4373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14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4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1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1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1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1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[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][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7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= {{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100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90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94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43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67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45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},</a:t>
            </a:r>
            <a:endParaRPr lang="zh-TW" altLang="zh-TW" sz="1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               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67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43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87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54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67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},</a:t>
            </a:r>
            <a:endParaRPr lang="zh-TW" altLang="zh-TW" sz="1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                   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67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43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87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91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50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58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},</a:t>
            </a:r>
            <a:endParaRPr lang="zh-TW" altLang="zh-TW" sz="1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                   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50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58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32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43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90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100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},</a:t>
            </a:r>
            <a:endParaRPr lang="zh-TW" altLang="zh-TW" sz="1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               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99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90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100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57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67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54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18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}};</a:t>
            </a:r>
            <a:endParaRPr lang="zh-TW" altLang="zh-TW" sz="1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endParaRPr lang="zh-TW" altLang="zh-TW" sz="1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D15F344-5594-6106-36CA-8A2ABA2DFEBB}"/>
              </a:ext>
            </a:extLst>
          </p:cNvPr>
          <p:cNvSpPr/>
          <p:nvPr/>
        </p:nvSpPr>
        <p:spPr>
          <a:xfrm>
            <a:off x="1926504" y="4457667"/>
            <a:ext cx="1529137" cy="37627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宣告一陣列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9197092A-3CE1-8FDA-2E2B-F41ABF778CC3}"/>
              </a:ext>
            </a:extLst>
          </p:cNvPr>
          <p:cNvSpPr/>
          <p:nvPr/>
        </p:nvSpPr>
        <p:spPr>
          <a:xfrm>
            <a:off x="8392103" y="2054510"/>
            <a:ext cx="1811077" cy="37627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讓</a:t>
            </a:r>
            <a:r>
              <a:rPr lang="en-US" altLang="zh-TW" sz="2000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從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跑到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3ED3E90C-08CA-2325-B25C-C97163335AC3}"/>
              </a:ext>
            </a:extLst>
          </p:cNvPr>
          <p:cNvSpPr/>
          <p:nvPr/>
        </p:nvSpPr>
        <p:spPr>
          <a:xfrm>
            <a:off x="9164291" y="3907614"/>
            <a:ext cx="2806729" cy="67962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score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中第</a:t>
            </a:r>
            <a:r>
              <a:rPr lang="en-US" altLang="zh-TW" sz="2000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個元素的第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j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個元素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BD54237E-3CA4-3A46-92A4-F22B73CFA6FD}"/>
              </a:ext>
            </a:extLst>
          </p:cNvPr>
          <p:cNvSpPr txBox="1"/>
          <p:nvPr/>
        </p:nvSpPr>
        <p:spPr>
          <a:xfrm>
            <a:off x="6640801" y="2510909"/>
            <a:ext cx="7315200" cy="2339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1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7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sz="1600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1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        </a:t>
            </a:r>
            <a:r>
              <a:rPr lang="en-US" altLang="zh-TW" sz="16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16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][</a:t>
            </a:r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&lt;&lt; </a:t>
            </a:r>
            <a:r>
              <a:rPr lang="en-US" altLang="zh-TW" sz="16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      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1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    </a:t>
            </a:r>
            <a:r>
              <a:rPr lang="en-US" altLang="zh-TW" sz="16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16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16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  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1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18  </a:t>
            </a:r>
            <a:endParaRPr lang="zh-TW" altLang="zh-TW" sz="1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19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20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1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1F317224-A859-0A6C-4E88-D08F60A16CDB}"/>
              </a:ext>
            </a:extLst>
          </p:cNvPr>
          <p:cNvSpPr/>
          <p:nvPr/>
        </p:nvSpPr>
        <p:spPr>
          <a:xfrm>
            <a:off x="3474720" y="2760640"/>
            <a:ext cx="2884199" cy="120103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5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列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7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欄，</a:t>
            </a:r>
            <a:endParaRPr lang="en-US" altLang="zh-TW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第一格註標值代表人，第二格註標值代表科目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3718C6AC-7517-C59F-8552-787CEF99F924}"/>
              </a:ext>
            </a:extLst>
          </p:cNvPr>
          <p:cNvSpPr/>
          <p:nvPr/>
        </p:nvSpPr>
        <p:spPr>
          <a:xfrm>
            <a:off x="10380923" y="2086403"/>
            <a:ext cx="1811077" cy="37627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讓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j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從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跑到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6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7148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78DCAF38-A823-7D3C-E53C-FDF25AB5026D}"/>
              </a:ext>
            </a:extLst>
          </p:cNvPr>
          <p:cNvSpPr/>
          <p:nvPr/>
        </p:nvSpPr>
        <p:spPr>
          <a:xfrm>
            <a:off x="-1943101" y="476005"/>
            <a:ext cx="541782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2B8F370-6C9F-BD53-6E6F-610CDEF19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多維陣列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74C445-7D2F-CE2A-59FE-4CAB54051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51815"/>
          </a:xfrm>
        </p:spPr>
        <p:txBody>
          <a:bodyPr>
            <a:normAutofit/>
          </a:bodyPr>
          <a:lstStyle/>
          <a:p>
            <a:r>
              <a:rPr lang="zh-TW" altLang="en-US" sz="3200" dirty="0"/>
              <a:t>搭配</a:t>
            </a:r>
            <a:r>
              <a:rPr lang="en-US" altLang="zh-TW" sz="3200" b="1" dirty="0">
                <a:solidFill>
                  <a:srgbClr val="0000A1"/>
                </a:solidFill>
              </a:rPr>
              <a:t>for</a:t>
            </a:r>
            <a:r>
              <a:rPr lang="zh-TW" altLang="en-US" sz="3200" dirty="0"/>
              <a:t>迴圈，存取陣列裡的元素</a:t>
            </a:r>
            <a:endParaRPr lang="en-US" altLang="zh-TW" sz="3200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246FC0B6-6A49-4E02-AEDF-3D2223A58049}"/>
              </a:ext>
            </a:extLst>
          </p:cNvPr>
          <p:cNvSpPr txBox="1">
            <a:spLocks/>
          </p:cNvSpPr>
          <p:nvPr/>
        </p:nvSpPr>
        <p:spPr>
          <a:xfrm>
            <a:off x="838200" y="2484120"/>
            <a:ext cx="10515600" cy="4373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14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4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1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1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1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1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[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][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7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= {{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100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90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94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43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67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45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},</a:t>
            </a:r>
            <a:endParaRPr lang="zh-TW" altLang="zh-TW" sz="1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               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67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43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87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54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67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},</a:t>
            </a:r>
            <a:endParaRPr lang="zh-TW" altLang="zh-TW" sz="1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                   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67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43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87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91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50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58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},</a:t>
            </a:r>
            <a:endParaRPr lang="zh-TW" altLang="zh-TW" sz="1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                   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50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58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32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43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90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100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},</a:t>
            </a:r>
            <a:endParaRPr lang="zh-TW" altLang="zh-TW" sz="1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               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99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90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100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57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67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54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18</a:t>
            </a:r>
            <a:r>
              <a:rPr lang="en-US" altLang="zh-TW" sz="1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}};</a:t>
            </a:r>
            <a:endParaRPr lang="zh-TW" altLang="zh-TW" sz="1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endParaRPr lang="zh-TW" altLang="zh-TW" sz="1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D15F344-5594-6106-36CA-8A2ABA2DFEBB}"/>
              </a:ext>
            </a:extLst>
          </p:cNvPr>
          <p:cNvSpPr/>
          <p:nvPr/>
        </p:nvSpPr>
        <p:spPr>
          <a:xfrm>
            <a:off x="1926504" y="4457667"/>
            <a:ext cx="1529137" cy="37627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宣告一陣列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9197092A-3CE1-8FDA-2E2B-F41ABF778CC3}"/>
              </a:ext>
            </a:extLst>
          </p:cNvPr>
          <p:cNvSpPr/>
          <p:nvPr/>
        </p:nvSpPr>
        <p:spPr>
          <a:xfrm>
            <a:off x="8392103" y="2054510"/>
            <a:ext cx="1811077" cy="37627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讓</a:t>
            </a:r>
            <a:r>
              <a:rPr lang="en-US" altLang="zh-TW" sz="2000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從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跑到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3ED3E90C-08CA-2325-B25C-C97163335AC3}"/>
              </a:ext>
            </a:extLst>
          </p:cNvPr>
          <p:cNvSpPr/>
          <p:nvPr/>
        </p:nvSpPr>
        <p:spPr>
          <a:xfrm>
            <a:off x="9164291" y="3907614"/>
            <a:ext cx="2806729" cy="67962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score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中第</a:t>
            </a:r>
            <a:r>
              <a:rPr lang="en-US" altLang="zh-TW" sz="2000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個元素的第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j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個元素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BD54237E-3CA4-3A46-92A4-F22B73CFA6FD}"/>
              </a:ext>
            </a:extLst>
          </p:cNvPr>
          <p:cNvSpPr txBox="1"/>
          <p:nvPr/>
        </p:nvSpPr>
        <p:spPr>
          <a:xfrm>
            <a:off x="6640801" y="2510909"/>
            <a:ext cx="7315200" cy="2339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1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7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sz="1600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1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        </a:t>
            </a:r>
            <a:r>
              <a:rPr lang="en-US" altLang="zh-TW" sz="16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16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score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[</a:t>
            </a:r>
            <a:r>
              <a:rPr lang="en-US" altLang="zh-TW" sz="16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][</a:t>
            </a:r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] &lt;&lt; </a:t>
            </a:r>
            <a:r>
              <a:rPr lang="en-US" altLang="zh-TW" sz="16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      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1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    </a:t>
            </a:r>
            <a:r>
              <a:rPr lang="en-US" altLang="zh-TW" sz="16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16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16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  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1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18  </a:t>
            </a:r>
            <a:endParaRPr lang="zh-TW" altLang="zh-TW" sz="1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19      </a:t>
            </a:r>
            <a:r>
              <a:rPr lang="en-US" altLang="zh-TW" sz="16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16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16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20  </a:t>
            </a:r>
            <a:r>
              <a:rPr lang="en-US" altLang="zh-TW" sz="16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1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1F317224-A859-0A6C-4E88-D08F60A16CDB}"/>
              </a:ext>
            </a:extLst>
          </p:cNvPr>
          <p:cNvSpPr/>
          <p:nvPr/>
        </p:nvSpPr>
        <p:spPr>
          <a:xfrm>
            <a:off x="3474720" y="2760640"/>
            <a:ext cx="2884199" cy="120103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5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列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7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欄，</a:t>
            </a:r>
            <a:endParaRPr lang="en-US" altLang="zh-TW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第一格註標值代表人，第二格註標值代表科目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3718C6AC-7517-C59F-8552-787CEF99F924}"/>
              </a:ext>
            </a:extLst>
          </p:cNvPr>
          <p:cNvSpPr/>
          <p:nvPr/>
        </p:nvSpPr>
        <p:spPr>
          <a:xfrm>
            <a:off x="10380923" y="2086403"/>
            <a:ext cx="1811077" cy="37627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讓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j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從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跑到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6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1938BBBD-2A99-9A85-8738-CF04DEDCA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6371" y="4671060"/>
            <a:ext cx="6045289" cy="2851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909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8C75E0CB-CAE4-EAB8-540A-0273DA7F4313}"/>
              </a:ext>
            </a:extLst>
          </p:cNvPr>
          <p:cNvSpPr/>
          <p:nvPr/>
        </p:nvSpPr>
        <p:spPr>
          <a:xfrm>
            <a:off x="-1943101" y="476005"/>
            <a:ext cx="10102899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109C3A3-CAA0-0CC4-F440-987BE76CF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如果想要紀錄</a:t>
            </a:r>
            <a:r>
              <a:rPr lang="en-US" altLang="zh-TW" dirty="0"/>
              <a:t>5</a:t>
            </a:r>
            <a:r>
              <a:rPr lang="zh-TW" altLang="en-US" dirty="0"/>
              <a:t>個人的成績？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B6E47B6-FBB8-B524-11A1-3DA7AFE733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029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可以宣告</a:t>
            </a:r>
            <a:r>
              <a:rPr lang="en-US" altLang="zh-TW" sz="3200" dirty="0"/>
              <a:t>5</a:t>
            </a:r>
            <a:r>
              <a:rPr lang="zh-TW" altLang="en-US" sz="3200" dirty="0"/>
              <a:t>個整數來記錄成績。</a:t>
            </a:r>
            <a:endParaRPr lang="en-US" altLang="zh-TW" sz="3200" dirty="0"/>
          </a:p>
          <a:p>
            <a:endParaRPr lang="en-US" altLang="zh-TW" sz="3200" b="1" kern="0" dirty="0">
              <a:solidFill>
                <a:srgbClr val="0000A0"/>
              </a:solidFill>
              <a:effectLst/>
              <a:latin typeface="Consolas" panose="020B0609020204030204" pitchFamily="49" charset="0"/>
              <a:ea typeface="新細明體" panose="02020500000000000000" pitchFamily="18" charset="-12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zh-TW" altLang="en-US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</a:t>
            </a:r>
            <a:endParaRPr lang="en-US" altLang="zh-TW" sz="3200" kern="0" dirty="0">
              <a:solidFill>
                <a:srgbClr val="FF0000"/>
              </a:solidFill>
              <a:ea typeface="新細明體" panose="02020500000000000000" pitchFamily="18" charset="-12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zh-TW" altLang="en-US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804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8C75E0CB-CAE4-EAB8-540A-0273DA7F4313}"/>
              </a:ext>
            </a:extLst>
          </p:cNvPr>
          <p:cNvSpPr/>
          <p:nvPr/>
        </p:nvSpPr>
        <p:spPr>
          <a:xfrm>
            <a:off x="-1943101" y="476005"/>
            <a:ext cx="10786954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109C3A3-CAA0-0CC4-F440-987BE76CF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如果想要紀錄</a:t>
            </a:r>
            <a:r>
              <a:rPr lang="en-US" altLang="zh-TW" dirty="0"/>
              <a:t>100</a:t>
            </a:r>
            <a:r>
              <a:rPr lang="zh-TW" altLang="en-US" dirty="0"/>
              <a:t>個人的成績？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B6E47B6-FBB8-B524-11A1-3DA7AFE733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0294"/>
            <a:ext cx="10515600" cy="583858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TW" altLang="en-US" sz="3200" dirty="0"/>
              <a:t>可以宣告</a:t>
            </a:r>
            <a:r>
              <a:rPr lang="en-US" altLang="zh-TW" sz="3200" dirty="0"/>
              <a:t>100</a:t>
            </a:r>
            <a:r>
              <a:rPr lang="zh-TW" altLang="en-US" sz="3200" dirty="0"/>
              <a:t>個整數來記錄成績。</a:t>
            </a:r>
            <a:endParaRPr lang="en-US" altLang="zh-TW" sz="3200" dirty="0"/>
          </a:p>
          <a:p>
            <a:endParaRPr lang="en-US" altLang="zh-TW" sz="3200" b="1" kern="0" dirty="0">
              <a:solidFill>
                <a:srgbClr val="0000A0"/>
              </a:solidFill>
              <a:effectLst/>
              <a:ea typeface="新細明體" panose="02020500000000000000" pitchFamily="18" charset="-12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  </a:t>
            </a: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score6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score7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score8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35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score9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score10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score11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score12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score13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score14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score15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score16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22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score17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55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score18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score19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score20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score21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score22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36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score23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90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score24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score25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35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score26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score27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score28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score29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15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score30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6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score31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29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score32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score33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score34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21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score35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score36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score37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6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score38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81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score39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score40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score41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score42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score43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76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score44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56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score45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score46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26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score47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20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score48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62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score49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92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score50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score51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score52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score53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score54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score55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score56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score57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score58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score59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score60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76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score61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score62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score63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score64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51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score65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score66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81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score67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24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score68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score69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score70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score71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score72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67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score73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23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score74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score75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score76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75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score77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90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score78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60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score79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36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score80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45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score81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score82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score83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score84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27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score85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score86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66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score87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score88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6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score89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score90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score91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score92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score93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63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score94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score95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99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score96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score97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score98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16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score99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score100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20</a:t>
            </a:r>
            <a:endParaRPr lang="zh-TW" altLang="zh-TW" sz="32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00ADC9BC-856C-9224-ECFE-B0943B9360CE}"/>
              </a:ext>
            </a:extLst>
          </p:cNvPr>
          <p:cNvSpPr/>
          <p:nvPr/>
        </p:nvSpPr>
        <p:spPr>
          <a:xfrm>
            <a:off x="1250246" y="5879964"/>
            <a:ext cx="9866488" cy="61291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以下省略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…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37128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8C75E0CB-CAE4-EAB8-540A-0273DA7F4313}"/>
              </a:ext>
            </a:extLst>
          </p:cNvPr>
          <p:cNvSpPr/>
          <p:nvPr/>
        </p:nvSpPr>
        <p:spPr>
          <a:xfrm>
            <a:off x="-1943101" y="476005"/>
            <a:ext cx="10786954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109C3A3-CAA0-0CC4-F440-987BE76CF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如果想要紀錄</a:t>
            </a:r>
            <a:r>
              <a:rPr lang="en-US" altLang="zh-TW" dirty="0"/>
              <a:t>100</a:t>
            </a:r>
            <a:r>
              <a:rPr lang="zh-TW" altLang="en-US" dirty="0"/>
              <a:t>個人的成績？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B6E47B6-FBB8-B524-11A1-3DA7AFE733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0294"/>
            <a:ext cx="10515600" cy="583858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TW" altLang="en-US" sz="3200" dirty="0"/>
              <a:t>可以宣告</a:t>
            </a:r>
            <a:r>
              <a:rPr lang="en-US" altLang="zh-TW" sz="3200" dirty="0"/>
              <a:t>100</a:t>
            </a:r>
            <a:r>
              <a:rPr lang="zh-TW" altLang="en-US" sz="3200" dirty="0"/>
              <a:t>個整數來記錄成績。</a:t>
            </a:r>
            <a:endParaRPr lang="en-US" altLang="zh-TW" sz="3200" dirty="0"/>
          </a:p>
          <a:p>
            <a:endParaRPr lang="en-US" altLang="zh-TW" sz="3200" b="1" kern="0" dirty="0">
              <a:solidFill>
                <a:srgbClr val="0000A0"/>
              </a:solidFill>
              <a:effectLst/>
              <a:ea typeface="新細明體" panose="02020500000000000000" pitchFamily="18" charset="-12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  </a:t>
            </a: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score6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score7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score8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35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score9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score10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score11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score12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score13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score14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score15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score16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22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score17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55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score18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score19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score20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score21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score22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36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score23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90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score24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score25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35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score26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score27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score28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score29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15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score30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6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score31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29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score32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score33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score34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21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score35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score36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score37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6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score38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81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score39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score40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score41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score42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score43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76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score44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56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score45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score46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26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score47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20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score48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62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score49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92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score50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score51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score52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score53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score54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score55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score56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score57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score58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score59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score60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76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score61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score62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32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score63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score64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51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score65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score66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81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score67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24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score68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score69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84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score70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score71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score72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67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score73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23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score74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score75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score76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75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score77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90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score78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60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score79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36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score80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45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score81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score82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score83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score84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27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score85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14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score86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66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score87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58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score88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6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score89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score90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score91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score92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78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score93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63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score94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score95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99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score96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47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score97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39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score98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16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score99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40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3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score100 </a:t>
            </a:r>
            <a:r>
              <a:rPr lang="en-US" altLang="zh-TW" sz="32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20</a:t>
            </a:r>
            <a:endParaRPr lang="zh-TW" altLang="zh-TW" sz="32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98BBDDAA-CD6F-9D88-E75F-7C3B2C13B083}"/>
              </a:ext>
            </a:extLst>
          </p:cNvPr>
          <p:cNvSpPr/>
          <p:nvPr/>
        </p:nvSpPr>
        <p:spPr>
          <a:xfrm>
            <a:off x="4653410" y="5183903"/>
            <a:ext cx="6026224" cy="90888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有沒有更高效的方法呢？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B95BC568-EEF8-B1B7-849E-93744774D922}"/>
              </a:ext>
            </a:extLst>
          </p:cNvPr>
          <p:cNvSpPr/>
          <p:nvPr/>
        </p:nvSpPr>
        <p:spPr>
          <a:xfrm>
            <a:off x="1912979" y="3903742"/>
            <a:ext cx="5694708" cy="90888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這樣效率也太低了吧！</a:t>
            </a:r>
          </a:p>
        </p:txBody>
      </p:sp>
    </p:spTree>
    <p:extLst>
      <p:ext uri="{BB962C8B-B14F-4D97-AF65-F5344CB8AC3E}">
        <p14:creationId xmlns:p14="http://schemas.microsoft.com/office/powerpoint/2010/main" val="176470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8C75E0CB-CAE4-EAB8-540A-0273DA7F4313}"/>
              </a:ext>
            </a:extLst>
          </p:cNvPr>
          <p:cNvSpPr/>
          <p:nvPr/>
        </p:nvSpPr>
        <p:spPr>
          <a:xfrm>
            <a:off x="1201706" y="2353733"/>
            <a:ext cx="9788588" cy="2150532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109C3A3-CAA0-0CC4-F440-987BE76CF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TW" altLang="en-US" sz="8800" dirty="0"/>
              <a:t>陣列 </a:t>
            </a:r>
            <a:r>
              <a:rPr lang="en-US" altLang="zh-TW" sz="8800" dirty="0"/>
              <a:t>Array</a:t>
            </a:r>
            <a:endParaRPr lang="zh-TW" altLang="en-US" sz="8800" dirty="0"/>
          </a:p>
        </p:txBody>
      </p:sp>
    </p:spTree>
    <p:extLst>
      <p:ext uri="{BB962C8B-B14F-4D97-AF65-F5344CB8AC3E}">
        <p14:creationId xmlns:p14="http://schemas.microsoft.com/office/powerpoint/2010/main" val="2263486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CA66F464-50A3-3B1B-EE4E-9150A9833CDA}"/>
              </a:ext>
            </a:extLst>
          </p:cNvPr>
          <p:cNvSpPr/>
          <p:nvPr/>
        </p:nvSpPr>
        <p:spPr>
          <a:xfrm>
            <a:off x="-1943101" y="476005"/>
            <a:ext cx="623570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FECFD13-AEE2-F463-7D8C-F4230432B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陣列 </a:t>
            </a:r>
            <a:r>
              <a:rPr lang="en-US" altLang="zh-TW" dirty="0"/>
              <a:t>Array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75D532F-2061-942F-789B-0821E06ED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zh-TW" altLang="en-US" b="0" i="0" dirty="0">
                <a:solidFill>
                  <a:srgbClr val="202122"/>
                </a:solidFill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在計算機科學中，</a:t>
            </a:r>
            <a:r>
              <a:rPr lang="zh-TW" altLang="en-US" b="1" i="0" dirty="0">
                <a:solidFill>
                  <a:srgbClr val="202122"/>
                </a:solidFill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陣列資料結構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（英語：</a:t>
            </a:r>
            <a:r>
              <a:rPr lang="en-US" altLang="zh-TW" b="0" i="0" dirty="0">
                <a:solidFill>
                  <a:srgbClr val="202122"/>
                </a:solidFill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array data structure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），簡稱</a:t>
            </a:r>
            <a:r>
              <a:rPr lang="zh-TW" altLang="en-US" b="1" i="0" dirty="0">
                <a:solidFill>
                  <a:srgbClr val="202122"/>
                </a:solidFill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陣列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（英語：</a:t>
            </a:r>
            <a:r>
              <a:rPr lang="en-US" altLang="zh-TW" b="0" i="0" dirty="0">
                <a:solidFill>
                  <a:srgbClr val="202122"/>
                </a:solidFill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Array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），是由相同類型的元素（</a:t>
            </a:r>
            <a:r>
              <a:rPr lang="en-US" altLang="zh-TW" b="0" i="0" dirty="0">
                <a:solidFill>
                  <a:srgbClr val="202122"/>
                </a:solidFill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element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）的集合所組成的</a:t>
            </a:r>
            <a:r>
              <a:rPr lang="zh-TW" altLang="en-US" b="0" i="0" u="none" strike="noStrike" dirty="0"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資料結構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，分配一塊連續的記憶體來儲存。利用元素的索引（</a:t>
            </a:r>
            <a:r>
              <a:rPr lang="en-US" altLang="zh-TW" b="0" i="0" dirty="0">
                <a:solidFill>
                  <a:srgbClr val="202122"/>
                </a:solidFill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index</a:t>
            </a:r>
            <a:r>
              <a:rPr lang="zh-TW" altLang="en-US" b="0" i="0" dirty="0">
                <a:solidFill>
                  <a:srgbClr val="202122"/>
                </a:solidFill>
                <a:effectLst/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）可以計算出該元素對應的儲存位址。</a:t>
            </a:r>
            <a:r>
              <a:rPr lang="zh-TW" altLang="en-US" dirty="0">
                <a:solidFill>
                  <a:srgbClr val="202122"/>
                </a:solidFill>
                <a:latin typeface="Noto Serif TC" panose="02020400000000000000" pitchFamily="18" charset="-120"/>
                <a:ea typeface="Noto Serif TC" panose="02020400000000000000" pitchFamily="18" charset="-120"/>
                <a:cs typeface="Noto Serif" panose="02020600060500020200" pitchFamily="18" charset="0"/>
              </a:rPr>
              <a:t>最簡單的資料結構是線性陣列，也稱為一維陣列。</a:t>
            </a:r>
            <a:endParaRPr lang="zh-TW" altLang="en-US" dirty="0">
              <a:latin typeface="Noto Serif TC" panose="02020400000000000000" pitchFamily="18" charset="-120"/>
              <a:ea typeface="Noto Serif TC" panose="02020400000000000000" pitchFamily="18" charset="-120"/>
              <a:cs typeface="Noto Serif" panose="02020600060500020200" pitchFamily="18" charset="0"/>
            </a:endParaRP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41F2034A-D3C7-741B-AF67-7127D6E8EABC}"/>
              </a:ext>
            </a:extLst>
          </p:cNvPr>
          <p:cNvSpPr txBox="1">
            <a:spLocks/>
          </p:cNvSpPr>
          <p:nvPr/>
        </p:nvSpPr>
        <p:spPr>
          <a:xfrm>
            <a:off x="6030851" y="5051636"/>
            <a:ext cx="5925859" cy="6855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zh-TW" sz="2000" dirty="0">
                <a:latin typeface="Noto Serif" panose="02020600060500020200" pitchFamily="18" charset="0"/>
                <a:ea typeface="Noto Serif" panose="02020600060500020200" pitchFamily="18" charset="0"/>
                <a:cs typeface="Noto Serif" panose="02020600060500020200" pitchFamily="18" charset="0"/>
              </a:rPr>
              <a:t>Source: Wikipedia Array_(</a:t>
            </a:r>
            <a:r>
              <a:rPr lang="en-US" altLang="zh-TW" sz="2000" dirty="0" err="1">
                <a:latin typeface="Noto Serif" panose="02020600060500020200" pitchFamily="18" charset="0"/>
                <a:ea typeface="Noto Serif" panose="02020600060500020200" pitchFamily="18" charset="0"/>
                <a:cs typeface="Noto Serif" panose="02020600060500020200" pitchFamily="18" charset="0"/>
              </a:rPr>
              <a:t>data_structure</a:t>
            </a:r>
            <a:r>
              <a:rPr lang="en-US" altLang="zh-TW" sz="2000" dirty="0">
                <a:latin typeface="Noto Serif" panose="02020600060500020200" pitchFamily="18" charset="0"/>
                <a:ea typeface="Noto Serif" panose="02020600060500020200" pitchFamily="18" charset="0"/>
                <a:cs typeface="Noto Serif" panose="02020600060500020200" pitchFamily="18" charset="0"/>
              </a:rPr>
              <a:t>)</a:t>
            </a:r>
            <a:endParaRPr lang="zh-TW" altLang="en-US" sz="2000" dirty="0">
              <a:latin typeface="Noto Serif" panose="02020600060500020200" pitchFamily="18" charset="0"/>
              <a:cs typeface="Noto Serif" panose="02020600060500020200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4062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CA66F464-50A3-3B1B-EE4E-9150A9833CDA}"/>
              </a:ext>
            </a:extLst>
          </p:cNvPr>
          <p:cNvSpPr/>
          <p:nvPr/>
        </p:nvSpPr>
        <p:spPr>
          <a:xfrm>
            <a:off x="-1943101" y="476005"/>
            <a:ext cx="623570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FECFD13-AEE2-F463-7D8C-F4230432B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陣列 </a:t>
            </a:r>
            <a:r>
              <a:rPr lang="en-US" altLang="zh-TW" dirty="0"/>
              <a:t>Array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75D532F-2061-942F-789B-0821E06ED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zh-TW" altLang="en-US" dirty="0">
                <a:cs typeface="Noto Serif" panose="02020600060500020200" pitchFamily="18" charset="0"/>
              </a:rPr>
              <a:t>可以將</a:t>
            </a:r>
            <a:r>
              <a:rPr lang="zh-TW" altLang="en-US" dirty="0">
                <a:solidFill>
                  <a:srgbClr val="E0A000"/>
                </a:solidFill>
                <a:cs typeface="Noto Serif" panose="02020600060500020200" pitchFamily="18" charset="0"/>
              </a:rPr>
              <a:t>陣列</a:t>
            </a:r>
            <a:r>
              <a:rPr lang="zh-TW" altLang="en-US" dirty="0">
                <a:cs typeface="Noto Serif" panose="02020600060500020200" pitchFamily="18" charset="0"/>
              </a:rPr>
              <a:t>想像成</a:t>
            </a:r>
            <a:r>
              <a:rPr lang="zh-TW" altLang="en-US" dirty="0">
                <a:solidFill>
                  <a:srgbClr val="E0A000"/>
                </a:solidFill>
                <a:cs typeface="Noto Serif" panose="02020600060500020200" pitchFamily="18" charset="0"/>
              </a:rPr>
              <a:t>連續的盒子 </a:t>
            </a:r>
            <a:r>
              <a:rPr lang="en-US" altLang="zh-TW" dirty="0">
                <a:cs typeface="Noto Serif" panose="02020600060500020200" pitchFamily="18" charset="0"/>
              </a:rPr>
              <a:t>(</a:t>
            </a:r>
            <a:r>
              <a:rPr lang="zh-TW" altLang="en-US" dirty="0">
                <a:cs typeface="Noto Serif" panose="02020600060500020200" pitchFamily="18" charset="0"/>
              </a:rPr>
              <a:t>連續的記憶體空間</a:t>
            </a:r>
            <a:r>
              <a:rPr lang="en-US" altLang="zh-TW" dirty="0">
                <a:cs typeface="Noto Serif" panose="02020600060500020200" pitchFamily="18" charset="0"/>
              </a:rPr>
              <a:t>)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F6F2F6D9-F492-9F48-D45B-54B8C52BB7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23605" y="3838777"/>
            <a:ext cx="8744790" cy="2182096"/>
          </a:xfrm>
          <a:prstGeom prst="rect">
            <a:avLst/>
          </a:prstGeom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93F3C51A-6E25-CBB5-EFFB-DB71953A8A5F}"/>
              </a:ext>
            </a:extLst>
          </p:cNvPr>
          <p:cNvSpPr txBox="1"/>
          <p:nvPr/>
        </p:nvSpPr>
        <p:spPr>
          <a:xfrm>
            <a:off x="9227714" y="6308209"/>
            <a:ext cx="286125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以長度為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5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的一維陣列為例</a:t>
            </a:r>
          </a:p>
        </p:txBody>
      </p:sp>
    </p:spTree>
    <p:extLst>
      <p:ext uri="{BB962C8B-B14F-4D97-AF65-F5344CB8AC3E}">
        <p14:creationId xmlns:p14="http://schemas.microsoft.com/office/powerpoint/2010/main" val="32200119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CA66F464-50A3-3B1B-EE4E-9150A9833CDA}"/>
              </a:ext>
            </a:extLst>
          </p:cNvPr>
          <p:cNvSpPr/>
          <p:nvPr/>
        </p:nvSpPr>
        <p:spPr>
          <a:xfrm>
            <a:off x="-1943101" y="476005"/>
            <a:ext cx="623570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FECFD13-AEE2-F463-7D8C-F4230432B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陣列 </a:t>
            </a:r>
            <a:r>
              <a:rPr lang="en-US" altLang="zh-TW" dirty="0"/>
              <a:t>Array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75D532F-2061-942F-789B-0821E06ED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zh-TW" altLang="en-US" dirty="0">
                <a:cs typeface="Noto Serif" panose="02020600060500020200" pitchFamily="18" charset="0"/>
              </a:rPr>
              <a:t>可以將</a:t>
            </a:r>
            <a:r>
              <a:rPr lang="zh-TW" altLang="en-US" dirty="0">
                <a:solidFill>
                  <a:srgbClr val="E0A000"/>
                </a:solidFill>
                <a:cs typeface="Noto Serif" panose="02020600060500020200" pitchFamily="18" charset="0"/>
              </a:rPr>
              <a:t>陣列</a:t>
            </a:r>
            <a:r>
              <a:rPr lang="zh-TW" altLang="en-US" dirty="0">
                <a:cs typeface="Noto Serif" panose="02020600060500020200" pitchFamily="18" charset="0"/>
              </a:rPr>
              <a:t>想像成</a:t>
            </a:r>
            <a:r>
              <a:rPr lang="zh-TW" altLang="en-US" dirty="0">
                <a:solidFill>
                  <a:srgbClr val="E0A000"/>
                </a:solidFill>
                <a:cs typeface="Noto Serif" panose="02020600060500020200" pitchFamily="18" charset="0"/>
              </a:rPr>
              <a:t>連續的盒子 </a:t>
            </a:r>
            <a:r>
              <a:rPr lang="en-US" altLang="zh-TW" dirty="0">
                <a:cs typeface="Noto Serif" panose="02020600060500020200" pitchFamily="18" charset="0"/>
              </a:rPr>
              <a:t>(</a:t>
            </a:r>
            <a:r>
              <a:rPr lang="zh-TW" altLang="en-US" dirty="0">
                <a:cs typeface="Noto Serif" panose="02020600060500020200" pitchFamily="18" charset="0"/>
              </a:rPr>
              <a:t>連續的記憶體空間</a:t>
            </a:r>
            <a:r>
              <a:rPr lang="en-US" altLang="zh-TW" dirty="0">
                <a:cs typeface="Noto Serif" panose="02020600060500020200" pitchFamily="18" charset="0"/>
              </a:rPr>
              <a:t>)</a:t>
            </a:r>
            <a:endParaRPr lang="en-US" altLang="zh-TW" dirty="0">
              <a:solidFill>
                <a:srgbClr val="E0A000"/>
              </a:solidFill>
              <a:cs typeface="Noto Serif" panose="02020600060500020200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zh-TW" altLang="en-US" dirty="0">
                <a:cs typeface="Noto Serif" panose="02020600060500020200" pitchFamily="18" charset="0"/>
              </a:rPr>
              <a:t>盒外有編號，稱為</a:t>
            </a:r>
            <a:r>
              <a:rPr lang="zh-TW" altLang="en-US" dirty="0">
                <a:solidFill>
                  <a:srgbClr val="E0A000"/>
                </a:solidFill>
                <a:cs typeface="Noto Serif" panose="02020600060500020200" pitchFamily="18" charset="0"/>
              </a:rPr>
              <a:t>註標</a:t>
            </a:r>
            <a:r>
              <a:rPr lang="en-US" altLang="zh-TW" dirty="0">
                <a:solidFill>
                  <a:srgbClr val="E0A000"/>
                </a:solidFill>
                <a:cs typeface="Noto Serif" panose="02020600060500020200" pitchFamily="18" charset="0"/>
              </a:rPr>
              <a:t>(index)</a:t>
            </a:r>
          </a:p>
        </p:txBody>
      </p:sp>
      <p:pic>
        <p:nvPicPr>
          <p:cNvPr id="5" name="圖形 4">
            <a:extLst>
              <a:ext uri="{FF2B5EF4-FFF2-40B4-BE49-F238E27FC236}">
                <a16:creationId xmlns:a16="http://schemas.microsoft.com/office/drawing/2014/main" id="{63A675F1-0F18-48DD-61C7-619B269D92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18309" y="3838777"/>
            <a:ext cx="8744790" cy="2182096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06548738-DA64-36BE-6297-E8614447D87D}"/>
              </a:ext>
            </a:extLst>
          </p:cNvPr>
          <p:cNvSpPr txBox="1"/>
          <p:nvPr/>
        </p:nvSpPr>
        <p:spPr>
          <a:xfrm>
            <a:off x="3284110" y="44560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2397EFC-B620-5205-88DA-3B8C1C4476A2}"/>
              </a:ext>
            </a:extLst>
          </p:cNvPr>
          <p:cNvSpPr txBox="1"/>
          <p:nvPr/>
        </p:nvSpPr>
        <p:spPr>
          <a:xfrm>
            <a:off x="4922930" y="44560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D60FC1A-1B90-25F5-D48D-11559E78FED3}"/>
              </a:ext>
            </a:extLst>
          </p:cNvPr>
          <p:cNvSpPr txBox="1"/>
          <p:nvPr/>
        </p:nvSpPr>
        <p:spPr>
          <a:xfrm>
            <a:off x="6561750" y="44560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58F662A-85A1-9B9F-1C9A-24AF3049F8DF}"/>
              </a:ext>
            </a:extLst>
          </p:cNvPr>
          <p:cNvSpPr txBox="1"/>
          <p:nvPr/>
        </p:nvSpPr>
        <p:spPr>
          <a:xfrm>
            <a:off x="8200570" y="44560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2ACCAC3-6B48-03B9-70C0-419A26E4B246}"/>
              </a:ext>
            </a:extLst>
          </p:cNvPr>
          <p:cNvSpPr txBox="1"/>
          <p:nvPr/>
        </p:nvSpPr>
        <p:spPr>
          <a:xfrm>
            <a:off x="9888273" y="4456092"/>
            <a:ext cx="7534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TW" sz="32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</a:t>
            </a:r>
            <a:endParaRPr lang="zh-TW" altLang="en-US" sz="32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80146F5D-F4B9-A1A1-BFAC-6EAA68038ED3}"/>
              </a:ext>
            </a:extLst>
          </p:cNvPr>
          <p:cNvSpPr txBox="1"/>
          <p:nvPr/>
        </p:nvSpPr>
        <p:spPr>
          <a:xfrm>
            <a:off x="269910" y="4486869"/>
            <a:ext cx="240245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註標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(index)</a:t>
            </a:r>
            <a:endParaRPr lang="zh-TW" altLang="en-US" sz="2800" dirty="0">
              <a:latin typeface="Consolas" panose="020B0609020204030204" pitchFamily="49" charset="0"/>
              <a:ea typeface="Noto Sans TC" panose="020B0500000000000000" pitchFamily="34" charset="-120"/>
              <a:cs typeface="Noto Serif" panose="02020600060500020200" pitchFamily="18" charset="0"/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DC82202C-AAA7-43F9-9858-2661F574B511}"/>
              </a:ext>
            </a:extLst>
          </p:cNvPr>
          <p:cNvSpPr txBox="1"/>
          <p:nvPr/>
        </p:nvSpPr>
        <p:spPr>
          <a:xfrm>
            <a:off x="9227714" y="6308209"/>
            <a:ext cx="286125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以長度為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5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  <a:cs typeface="Noto Serif" panose="02020600060500020200" pitchFamily="18" charset="0"/>
              </a:rPr>
              <a:t>的一維陣列為例</a:t>
            </a:r>
          </a:p>
        </p:txBody>
      </p:sp>
      <p:sp>
        <p:nvSpPr>
          <p:cNvPr id="25" name="矩形: 圓角 24">
            <a:extLst>
              <a:ext uri="{FF2B5EF4-FFF2-40B4-BE49-F238E27FC236}">
                <a16:creationId xmlns:a16="http://schemas.microsoft.com/office/drawing/2014/main" id="{A70107B4-E28F-14B4-629C-BD0A4E4CCB8C}"/>
              </a:ext>
            </a:extLst>
          </p:cNvPr>
          <p:cNvSpPr/>
          <p:nvPr/>
        </p:nvSpPr>
        <p:spPr>
          <a:xfrm>
            <a:off x="6071333" y="2359518"/>
            <a:ext cx="1734248" cy="57567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從</a:t>
            </a:r>
            <a:r>
              <a:rPr lang="en-US" altLang="zh-TW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r>
              <a:rPr lang="zh-TW" altLang="en-US" sz="24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開始算</a:t>
            </a:r>
          </a:p>
        </p:txBody>
      </p:sp>
    </p:spTree>
    <p:extLst>
      <p:ext uri="{BB962C8B-B14F-4D97-AF65-F5344CB8AC3E}">
        <p14:creationId xmlns:p14="http://schemas.microsoft.com/office/powerpoint/2010/main" val="13663736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1756</TotalTime>
  <Words>2972</Words>
  <Application>Microsoft Office PowerPoint</Application>
  <PresentationFormat>寬螢幕</PresentationFormat>
  <Paragraphs>316</Paragraphs>
  <Slides>27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27</vt:i4>
      </vt:variant>
    </vt:vector>
  </HeadingPairs>
  <TitlesOfParts>
    <vt:vector size="36" baseType="lpstr">
      <vt:lpstr>Calibri</vt:lpstr>
      <vt:lpstr>Noto Sans TC</vt:lpstr>
      <vt:lpstr>Consolas</vt:lpstr>
      <vt:lpstr>Noto Serif</vt:lpstr>
      <vt:lpstr>Arial</vt:lpstr>
      <vt:lpstr>Noto Serif TC</vt:lpstr>
      <vt:lpstr>Android Euclid</vt:lpstr>
      <vt:lpstr>Calibri Light</vt:lpstr>
      <vt:lpstr>Office 佈景主題</vt:lpstr>
      <vt:lpstr>淺談。陣列</vt:lpstr>
      <vt:lpstr>如果想要紀錄1個人的成績？</vt:lpstr>
      <vt:lpstr>如果想要紀錄5個人的成績？</vt:lpstr>
      <vt:lpstr>如果想要紀錄100個人的成績？</vt:lpstr>
      <vt:lpstr>如果想要紀錄100個人的成績？</vt:lpstr>
      <vt:lpstr>陣列 Array</vt:lpstr>
      <vt:lpstr>陣列 Array</vt:lpstr>
      <vt:lpstr>陣列 Array</vt:lpstr>
      <vt:lpstr>陣列 Array</vt:lpstr>
      <vt:lpstr>陣列 Array</vt:lpstr>
      <vt:lpstr>陣列 Array</vt:lpstr>
      <vt:lpstr>陣列 Array</vt:lpstr>
      <vt:lpstr>陣列 Array</vt:lpstr>
      <vt:lpstr>陣列 Array</vt:lpstr>
      <vt:lpstr>陣列 Array</vt:lpstr>
      <vt:lpstr>陣列 Array</vt:lpstr>
      <vt:lpstr>陣列 Array</vt:lpstr>
      <vt:lpstr>陣列 Array</vt:lpstr>
      <vt:lpstr>如果要記錄5個人7個科目的成績？</vt:lpstr>
      <vt:lpstr>如果要記錄5個人100個科目的成績？</vt:lpstr>
      <vt:lpstr>如果要記錄5個人100個科目的成績？</vt:lpstr>
      <vt:lpstr>多維陣列</vt:lpstr>
      <vt:lpstr>多維陣列</vt:lpstr>
      <vt:lpstr>如果要記錄5個人7個科目的成績？</vt:lpstr>
      <vt:lpstr>如果要記錄5個人7個科目的成績？</vt:lpstr>
      <vt:lpstr>多維陣列</vt:lpstr>
      <vt:lpstr>多維陣列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流程控制</dc:title>
  <dc:creator>用 共</dc:creator>
  <cp:lastModifiedBy>用 共</cp:lastModifiedBy>
  <cp:revision>1</cp:revision>
  <dcterms:created xsi:type="dcterms:W3CDTF">2022-10-20T14:14:14Z</dcterms:created>
  <dcterms:modified xsi:type="dcterms:W3CDTF">2022-11-10T20:12:51Z</dcterms:modified>
</cp:coreProperties>
</file>

<file path=docProps/thumbnail.jpeg>
</file>